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67" r:id="rId5"/>
    <p:sldId id="256" r:id="rId6"/>
    <p:sldId id="294" r:id="rId7"/>
    <p:sldId id="295" r:id="rId8"/>
    <p:sldId id="296" r:id="rId9"/>
    <p:sldId id="257" r:id="rId10"/>
    <p:sldId id="268" r:id="rId11"/>
    <p:sldId id="297" r:id="rId12"/>
    <p:sldId id="298" r:id="rId13"/>
    <p:sldId id="269" r:id="rId14"/>
    <p:sldId id="299" r:id="rId15"/>
    <p:sldId id="279" r:id="rId16"/>
    <p:sldId id="270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0" r:id="rId32"/>
    <p:sldId id="301" r:id="rId33"/>
    <p:sldId id="302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sha 16t" initials="A1" lastIdx="1" clrIdx="0">
    <p:extLst>
      <p:ext uri="{19B8F6BF-5375-455C-9EA6-DF929625EA0E}">
        <p15:presenceInfo xmlns:p15="http://schemas.microsoft.com/office/powerpoint/2012/main" xmlns="" userId="37c11a18bc63ab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FD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6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1828D-4911-4EDE-81B0-4F8926657B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37594-ABB2-47C1-87F0-D0C60569C6AA}">
      <dgm:prSet phldrT="[Text]"/>
      <dgm:spPr/>
      <dgm:t>
        <a:bodyPr/>
        <a:lstStyle/>
        <a:p>
          <a:r>
            <a:rPr lang="en-US" b="1" i="1" dirty="0">
              <a:solidFill>
                <a:srgbClr val="C00000"/>
              </a:solidFill>
            </a:rPr>
            <a:t>POSTURE</a:t>
          </a:r>
          <a:endParaRPr lang="en-US" dirty="0">
            <a:solidFill>
              <a:srgbClr val="C00000"/>
            </a:solidFill>
          </a:endParaRPr>
        </a:p>
      </dgm:t>
    </dgm:pt>
    <dgm:pt modelId="{6AE7F9FA-D9FB-4CA0-89D2-B9EC1A80DE1F}" type="parTrans" cxnId="{574FB1AB-AD42-4CE6-838D-4B9FBBFEBC6A}">
      <dgm:prSet/>
      <dgm:spPr/>
      <dgm:t>
        <a:bodyPr/>
        <a:lstStyle/>
        <a:p>
          <a:endParaRPr lang="en-US"/>
        </a:p>
      </dgm:t>
    </dgm:pt>
    <dgm:pt modelId="{A252A39A-0E12-43C6-821C-9A59E1644827}" type="sibTrans" cxnId="{574FB1AB-AD42-4CE6-838D-4B9FBBFEBC6A}">
      <dgm:prSet/>
      <dgm:spPr/>
      <dgm:t>
        <a:bodyPr/>
        <a:lstStyle/>
        <a:p>
          <a:endParaRPr lang="en-US"/>
        </a:p>
      </dgm:t>
    </dgm:pt>
    <dgm:pt modelId="{D9BDCCAA-01F1-4EF4-9D12-ECEFC3A05F1F}">
      <dgm:prSet phldrT="[Text]"/>
      <dgm:spPr/>
      <dgm:t>
        <a:bodyPr/>
        <a:lstStyle/>
        <a:p>
          <a:r>
            <a:rPr lang="en-US" dirty="0">
              <a:solidFill>
                <a:srgbClr val="800000"/>
              </a:solidFill>
            </a:rPr>
            <a:t>Good Posture</a:t>
          </a:r>
        </a:p>
      </dgm:t>
    </dgm:pt>
    <dgm:pt modelId="{4DBA81FE-A75E-4AF6-ABBD-E879B3C3115E}" type="parTrans" cxnId="{3AF1398B-D4EA-4FC2-AAB4-CCB84B60AABB}">
      <dgm:prSet/>
      <dgm:spPr/>
      <dgm:t>
        <a:bodyPr/>
        <a:lstStyle/>
        <a:p>
          <a:endParaRPr lang="en-US"/>
        </a:p>
      </dgm:t>
    </dgm:pt>
    <dgm:pt modelId="{361EA747-35D5-43A7-B0C9-611ACEBD52FB}" type="sibTrans" cxnId="{3AF1398B-D4EA-4FC2-AAB4-CCB84B60AABB}">
      <dgm:prSet/>
      <dgm:spPr/>
      <dgm:t>
        <a:bodyPr/>
        <a:lstStyle/>
        <a:p>
          <a:endParaRPr lang="en-US"/>
        </a:p>
      </dgm:t>
    </dgm:pt>
    <dgm:pt modelId="{8BE843F8-993D-4DD1-A391-39886A1E8504}">
      <dgm:prSet phldrT="[Text]"/>
      <dgm:spPr/>
      <dgm:t>
        <a:bodyPr/>
        <a:lstStyle/>
        <a:p>
          <a:r>
            <a:rPr lang="en-US" dirty="0">
              <a:solidFill>
                <a:srgbClr val="800000"/>
              </a:solidFill>
            </a:rPr>
            <a:t>Bad / Poor Posture</a:t>
          </a:r>
        </a:p>
      </dgm:t>
    </dgm:pt>
    <dgm:pt modelId="{B4E22CD1-8F2E-4943-BBF1-0DAD2231C122}" type="parTrans" cxnId="{3049F432-E973-4BDC-ADF2-B83332424227}">
      <dgm:prSet/>
      <dgm:spPr/>
      <dgm:t>
        <a:bodyPr/>
        <a:lstStyle/>
        <a:p>
          <a:endParaRPr lang="en-US"/>
        </a:p>
      </dgm:t>
    </dgm:pt>
    <dgm:pt modelId="{5635BB1F-DE85-48B4-9B12-462097E19F34}" type="sibTrans" cxnId="{3049F432-E973-4BDC-ADF2-B83332424227}">
      <dgm:prSet/>
      <dgm:spPr/>
      <dgm:t>
        <a:bodyPr/>
        <a:lstStyle/>
        <a:p>
          <a:endParaRPr lang="en-US"/>
        </a:p>
      </dgm:t>
    </dgm:pt>
    <dgm:pt modelId="{C99531A1-BEEB-4634-997F-F8FE2A30AD7F}" type="pres">
      <dgm:prSet presAssocID="{2931828D-4911-4EDE-81B0-4F8926657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C4B69E-4C7D-4F86-8288-19D2F1834928}" type="pres">
      <dgm:prSet presAssocID="{3C837594-ABB2-47C1-87F0-D0C60569C6AA}" presName="hierRoot1" presStyleCnt="0"/>
      <dgm:spPr/>
    </dgm:pt>
    <dgm:pt modelId="{CCAE199F-D25D-4008-8319-A83E72D15DF3}" type="pres">
      <dgm:prSet presAssocID="{3C837594-ABB2-47C1-87F0-D0C60569C6AA}" presName="composite" presStyleCnt="0"/>
      <dgm:spPr/>
    </dgm:pt>
    <dgm:pt modelId="{6FF4888B-9115-4651-8CE8-FA25FA7F8BA0}" type="pres">
      <dgm:prSet presAssocID="{3C837594-ABB2-47C1-87F0-D0C60569C6AA}" presName="background" presStyleLbl="node0" presStyleIdx="0" presStyleCnt="1"/>
      <dgm:spPr/>
    </dgm:pt>
    <dgm:pt modelId="{367FA041-556E-4A22-A0E8-57BEFA1B399E}" type="pres">
      <dgm:prSet presAssocID="{3C837594-ABB2-47C1-87F0-D0C60569C6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3389C-D6DE-41BF-91C9-7CC3CF094EF7}" type="pres">
      <dgm:prSet presAssocID="{3C837594-ABB2-47C1-87F0-D0C60569C6AA}" presName="hierChild2" presStyleCnt="0"/>
      <dgm:spPr/>
    </dgm:pt>
    <dgm:pt modelId="{41647883-C1A6-4866-BE9D-0BAB849664B3}" type="pres">
      <dgm:prSet presAssocID="{4DBA81FE-A75E-4AF6-ABBD-E879B3C3115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35FC902-AF68-48D5-B5C0-803336920799}" type="pres">
      <dgm:prSet presAssocID="{D9BDCCAA-01F1-4EF4-9D12-ECEFC3A05F1F}" presName="hierRoot2" presStyleCnt="0"/>
      <dgm:spPr/>
    </dgm:pt>
    <dgm:pt modelId="{CE1CF14D-A24A-488A-BA43-FA6163804E0A}" type="pres">
      <dgm:prSet presAssocID="{D9BDCCAA-01F1-4EF4-9D12-ECEFC3A05F1F}" presName="composite2" presStyleCnt="0"/>
      <dgm:spPr/>
    </dgm:pt>
    <dgm:pt modelId="{681B0BA4-9822-460F-A0C2-051F3E08867F}" type="pres">
      <dgm:prSet presAssocID="{D9BDCCAA-01F1-4EF4-9D12-ECEFC3A05F1F}" presName="background2" presStyleLbl="node2" presStyleIdx="0" presStyleCnt="2"/>
      <dgm:spPr/>
    </dgm:pt>
    <dgm:pt modelId="{0F790318-0615-4878-8330-5644EE17772B}" type="pres">
      <dgm:prSet presAssocID="{D9BDCCAA-01F1-4EF4-9D12-ECEFC3A05F1F}" presName="text2" presStyleLbl="fgAcc2" presStyleIdx="0" presStyleCnt="2" custScaleX="106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4B6EF-EEC0-4052-BF8C-3ED0D7648760}" type="pres">
      <dgm:prSet presAssocID="{D9BDCCAA-01F1-4EF4-9D12-ECEFC3A05F1F}" presName="hierChild3" presStyleCnt="0"/>
      <dgm:spPr/>
    </dgm:pt>
    <dgm:pt modelId="{0D89F9BC-F273-40E0-AB45-8CE435B90CF9}" type="pres">
      <dgm:prSet presAssocID="{B4E22CD1-8F2E-4943-BBF1-0DAD2231C1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6C106BB-258A-488E-B255-3A373CBE2A8F}" type="pres">
      <dgm:prSet presAssocID="{8BE843F8-993D-4DD1-A391-39886A1E8504}" presName="hierRoot2" presStyleCnt="0"/>
      <dgm:spPr/>
    </dgm:pt>
    <dgm:pt modelId="{9B19A060-708F-4231-822E-158B890D7674}" type="pres">
      <dgm:prSet presAssocID="{8BE843F8-993D-4DD1-A391-39886A1E8504}" presName="composite2" presStyleCnt="0"/>
      <dgm:spPr/>
    </dgm:pt>
    <dgm:pt modelId="{B5E519DE-CE71-46D7-926A-0E0797EDD883}" type="pres">
      <dgm:prSet presAssocID="{8BE843F8-993D-4DD1-A391-39886A1E8504}" presName="background2" presStyleLbl="node2" presStyleIdx="1" presStyleCnt="2"/>
      <dgm:spPr/>
    </dgm:pt>
    <dgm:pt modelId="{81B80B59-0CDE-4BFF-923C-9EF13AEEFAA4}" type="pres">
      <dgm:prSet presAssocID="{8BE843F8-993D-4DD1-A391-39886A1E8504}" presName="text2" presStyleLbl="fgAcc2" presStyleIdx="1" presStyleCnt="2" custScaleX="106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24792-F03F-4229-87F0-FFDDAA7162FD}" type="pres">
      <dgm:prSet presAssocID="{8BE843F8-993D-4DD1-A391-39886A1E8504}" presName="hierChild3" presStyleCnt="0"/>
      <dgm:spPr/>
    </dgm:pt>
  </dgm:ptLst>
  <dgm:cxnLst>
    <dgm:cxn modelId="{E8F95046-029A-40FC-97CD-1EC07F0EC6CC}" type="presOf" srcId="{4DBA81FE-A75E-4AF6-ABBD-E879B3C3115E}" destId="{41647883-C1A6-4866-BE9D-0BAB849664B3}" srcOrd="0" destOrd="0" presId="urn:microsoft.com/office/officeart/2005/8/layout/hierarchy1"/>
    <dgm:cxn modelId="{C1753BD5-870E-4418-855A-14CAE3642F30}" type="presOf" srcId="{8BE843F8-993D-4DD1-A391-39886A1E8504}" destId="{81B80B59-0CDE-4BFF-923C-9EF13AEEFAA4}" srcOrd="0" destOrd="0" presId="urn:microsoft.com/office/officeart/2005/8/layout/hierarchy1"/>
    <dgm:cxn modelId="{4E6D4F87-2CA1-423A-9E06-C298D443E47E}" type="presOf" srcId="{3C837594-ABB2-47C1-87F0-D0C60569C6AA}" destId="{367FA041-556E-4A22-A0E8-57BEFA1B399E}" srcOrd="0" destOrd="0" presId="urn:microsoft.com/office/officeart/2005/8/layout/hierarchy1"/>
    <dgm:cxn modelId="{F9A3DB29-C9D8-44F8-AF16-B161E60D3D1D}" type="presOf" srcId="{B4E22CD1-8F2E-4943-BBF1-0DAD2231C122}" destId="{0D89F9BC-F273-40E0-AB45-8CE435B90CF9}" srcOrd="0" destOrd="0" presId="urn:microsoft.com/office/officeart/2005/8/layout/hierarchy1"/>
    <dgm:cxn modelId="{574FB1AB-AD42-4CE6-838D-4B9FBBFEBC6A}" srcId="{2931828D-4911-4EDE-81B0-4F8926657B91}" destId="{3C837594-ABB2-47C1-87F0-D0C60569C6AA}" srcOrd="0" destOrd="0" parTransId="{6AE7F9FA-D9FB-4CA0-89D2-B9EC1A80DE1F}" sibTransId="{A252A39A-0E12-43C6-821C-9A59E1644827}"/>
    <dgm:cxn modelId="{5EEE75B9-DFE4-473A-A4F5-CEFCDAEE0088}" type="presOf" srcId="{D9BDCCAA-01F1-4EF4-9D12-ECEFC3A05F1F}" destId="{0F790318-0615-4878-8330-5644EE17772B}" srcOrd="0" destOrd="0" presId="urn:microsoft.com/office/officeart/2005/8/layout/hierarchy1"/>
    <dgm:cxn modelId="{3AF1398B-D4EA-4FC2-AAB4-CCB84B60AABB}" srcId="{3C837594-ABB2-47C1-87F0-D0C60569C6AA}" destId="{D9BDCCAA-01F1-4EF4-9D12-ECEFC3A05F1F}" srcOrd="0" destOrd="0" parTransId="{4DBA81FE-A75E-4AF6-ABBD-E879B3C3115E}" sibTransId="{361EA747-35D5-43A7-B0C9-611ACEBD52FB}"/>
    <dgm:cxn modelId="{3049F432-E973-4BDC-ADF2-B83332424227}" srcId="{3C837594-ABB2-47C1-87F0-D0C60569C6AA}" destId="{8BE843F8-993D-4DD1-A391-39886A1E8504}" srcOrd="1" destOrd="0" parTransId="{B4E22CD1-8F2E-4943-BBF1-0DAD2231C122}" sibTransId="{5635BB1F-DE85-48B4-9B12-462097E19F34}"/>
    <dgm:cxn modelId="{13697C7C-580F-4356-89DD-7344B4E3F7BB}" type="presOf" srcId="{2931828D-4911-4EDE-81B0-4F8926657B91}" destId="{C99531A1-BEEB-4634-997F-F8FE2A30AD7F}" srcOrd="0" destOrd="0" presId="urn:microsoft.com/office/officeart/2005/8/layout/hierarchy1"/>
    <dgm:cxn modelId="{D8B7DDD2-E6A0-4FDE-B58F-680749F37957}" type="presParOf" srcId="{C99531A1-BEEB-4634-997F-F8FE2A30AD7F}" destId="{68C4B69E-4C7D-4F86-8288-19D2F1834928}" srcOrd="0" destOrd="0" presId="urn:microsoft.com/office/officeart/2005/8/layout/hierarchy1"/>
    <dgm:cxn modelId="{427FB124-2F71-4EFA-AABA-F7871903C66F}" type="presParOf" srcId="{68C4B69E-4C7D-4F86-8288-19D2F1834928}" destId="{CCAE199F-D25D-4008-8319-A83E72D15DF3}" srcOrd="0" destOrd="0" presId="urn:microsoft.com/office/officeart/2005/8/layout/hierarchy1"/>
    <dgm:cxn modelId="{26BC36FA-8F76-40D3-8FA7-82CF4A8F0BF6}" type="presParOf" srcId="{CCAE199F-D25D-4008-8319-A83E72D15DF3}" destId="{6FF4888B-9115-4651-8CE8-FA25FA7F8BA0}" srcOrd="0" destOrd="0" presId="urn:microsoft.com/office/officeart/2005/8/layout/hierarchy1"/>
    <dgm:cxn modelId="{90477176-192F-4732-80E1-0FA8764ACDA9}" type="presParOf" srcId="{CCAE199F-D25D-4008-8319-A83E72D15DF3}" destId="{367FA041-556E-4A22-A0E8-57BEFA1B399E}" srcOrd="1" destOrd="0" presId="urn:microsoft.com/office/officeart/2005/8/layout/hierarchy1"/>
    <dgm:cxn modelId="{862C72F1-4D6B-42AA-9728-A434EF2B278D}" type="presParOf" srcId="{68C4B69E-4C7D-4F86-8288-19D2F1834928}" destId="{6BA3389C-D6DE-41BF-91C9-7CC3CF094EF7}" srcOrd="1" destOrd="0" presId="urn:microsoft.com/office/officeart/2005/8/layout/hierarchy1"/>
    <dgm:cxn modelId="{CD27F93E-8F30-490A-ADF2-71E7A431F3E5}" type="presParOf" srcId="{6BA3389C-D6DE-41BF-91C9-7CC3CF094EF7}" destId="{41647883-C1A6-4866-BE9D-0BAB849664B3}" srcOrd="0" destOrd="0" presId="urn:microsoft.com/office/officeart/2005/8/layout/hierarchy1"/>
    <dgm:cxn modelId="{D430B206-56D8-4039-8681-0E87CBF04F41}" type="presParOf" srcId="{6BA3389C-D6DE-41BF-91C9-7CC3CF094EF7}" destId="{A35FC902-AF68-48D5-B5C0-803336920799}" srcOrd="1" destOrd="0" presId="urn:microsoft.com/office/officeart/2005/8/layout/hierarchy1"/>
    <dgm:cxn modelId="{3C919A82-75BA-4FCF-97B6-97FB3162AAEA}" type="presParOf" srcId="{A35FC902-AF68-48D5-B5C0-803336920799}" destId="{CE1CF14D-A24A-488A-BA43-FA6163804E0A}" srcOrd="0" destOrd="0" presId="urn:microsoft.com/office/officeart/2005/8/layout/hierarchy1"/>
    <dgm:cxn modelId="{583EBE1B-C577-4A80-A9A6-CF29B0342CE7}" type="presParOf" srcId="{CE1CF14D-A24A-488A-BA43-FA6163804E0A}" destId="{681B0BA4-9822-460F-A0C2-051F3E08867F}" srcOrd="0" destOrd="0" presId="urn:microsoft.com/office/officeart/2005/8/layout/hierarchy1"/>
    <dgm:cxn modelId="{0E42FBB0-5429-41E1-A366-5BEB1344BEE7}" type="presParOf" srcId="{CE1CF14D-A24A-488A-BA43-FA6163804E0A}" destId="{0F790318-0615-4878-8330-5644EE17772B}" srcOrd="1" destOrd="0" presId="urn:microsoft.com/office/officeart/2005/8/layout/hierarchy1"/>
    <dgm:cxn modelId="{E924FE0A-9F7B-4649-91FD-2879A7159B1D}" type="presParOf" srcId="{A35FC902-AF68-48D5-B5C0-803336920799}" destId="{EDF4B6EF-EEC0-4052-BF8C-3ED0D7648760}" srcOrd="1" destOrd="0" presId="urn:microsoft.com/office/officeart/2005/8/layout/hierarchy1"/>
    <dgm:cxn modelId="{D93F2F0F-EBC3-4A00-885D-E77DFD8B2DB7}" type="presParOf" srcId="{6BA3389C-D6DE-41BF-91C9-7CC3CF094EF7}" destId="{0D89F9BC-F273-40E0-AB45-8CE435B90CF9}" srcOrd="2" destOrd="0" presId="urn:microsoft.com/office/officeart/2005/8/layout/hierarchy1"/>
    <dgm:cxn modelId="{2F5FB00E-544D-471F-99BA-ECA336C82C04}" type="presParOf" srcId="{6BA3389C-D6DE-41BF-91C9-7CC3CF094EF7}" destId="{66C106BB-258A-488E-B255-3A373CBE2A8F}" srcOrd="3" destOrd="0" presId="urn:microsoft.com/office/officeart/2005/8/layout/hierarchy1"/>
    <dgm:cxn modelId="{F1130AB3-050F-4076-8B0D-61F59E637DCC}" type="presParOf" srcId="{66C106BB-258A-488E-B255-3A373CBE2A8F}" destId="{9B19A060-708F-4231-822E-158B890D7674}" srcOrd="0" destOrd="0" presId="urn:microsoft.com/office/officeart/2005/8/layout/hierarchy1"/>
    <dgm:cxn modelId="{C8CF052A-F8E2-4A36-86AA-DA55B8EDB239}" type="presParOf" srcId="{9B19A060-708F-4231-822E-158B890D7674}" destId="{B5E519DE-CE71-46D7-926A-0E0797EDD883}" srcOrd="0" destOrd="0" presId="urn:microsoft.com/office/officeart/2005/8/layout/hierarchy1"/>
    <dgm:cxn modelId="{226538C2-8C78-458E-BDCF-72B88441E6B9}" type="presParOf" srcId="{9B19A060-708F-4231-822E-158B890D7674}" destId="{81B80B59-0CDE-4BFF-923C-9EF13AEEFAA4}" srcOrd="1" destOrd="0" presId="urn:microsoft.com/office/officeart/2005/8/layout/hierarchy1"/>
    <dgm:cxn modelId="{A0538FC7-E877-4CA5-96A5-91E9E501F79B}" type="presParOf" srcId="{66C106BB-258A-488E-B255-3A373CBE2A8F}" destId="{49724792-F03F-4229-87F0-FFDDAA7162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9F9BC-F273-40E0-AB45-8CE435B90CF9}">
      <dsp:nvSpPr>
        <dsp:cNvPr id="0" name=""/>
        <dsp:cNvSpPr/>
      </dsp:nvSpPr>
      <dsp:spPr>
        <a:xfrm>
          <a:off x="3189822" y="1837805"/>
          <a:ext cx="1748374" cy="788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678"/>
              </a:lnTo>
              <a:lnTo>
                <a:pt x="1748374" y="537678"/>
              </a:lnTo>
              <a:lnTo>
                <a:pt x="1748374" y="7889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47883-C1A6-4866-BE9D-0BAB849664B3}">
      <dsp:nvSpPr>
        <dsp:cNvPr id="0" name=""/>
        <dsp:cNvSpPr/>
      </dsp:nvSpPr>
      <dsp:spPr>
        <a:xfrm>
          <a:off x="1448203" y="1837805"/>
          <a:ext cx="1741619" cy="788996"/>
        </a:xfrm>
        <a:custGeom>
          <a:avLst/>
          <a:gdLst/>
          <a:ahLst/>
          <a:cxnLst/>
          <a:rect l="0" t="0" r="0" b="0"/>
          <a:pathLst>
            <a:path>
              <a:moveTo>
                <a:pt x="1741619" y="0"/>
              </a:moveTo>
              <a:lnTo>
                <a:pt x="1741619" y="537678"/>
              </a:lnTo>
              <a:lnTo>
                <a:pt x="0" y="537678"/>
              </a:lnTo>
              <a:lnTo>
                <a:pt x="0" y="7889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888B-9115-4651-8CE8-FA25FA7F8BA0}">
      <dsp:nvSpPr>
        <dsp:cNvPr id="0" name=""/>
        <dsp:cNvSpPr/>
      </dsp:nvSpPr>
      <dsp:spPr>
        <a:xfrm>
          <a:off x="1833381" y="115125"/>
          <a:ext cx="2712882" cy="1722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FA041-556E-4A22-A0E8-57BEFA1B399E}">
      <dsp:nvSpPr>
        <dsp:cNvPr id="0" name=""/>
        <dsp:cNvSpPr/>
      </dsp:nvSpPr>
      <dsp:spPr>
        <a:xfrm>
          <a:off x="2134812" y="401484"/>
          <a:ext cx="2712882" cy="17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>
              <a:solidFill>
                <a:srgbClr val="C00000"/>
              </a:solidFill>
            </a:rPr>
            <a:t>POSTURE</a:t>
          </a:r>
          <a:endParaRPr lang="en-US" sz="3800" kern="1200" dirty="0">
            <a:solidFill>
              <a:srgbClr val="C00000"/>
            </a:solidFill>
          </a:endParaRPr>
        </a:p>
      </dsp:txBody>
      <dsp:txXfrm>
        <a:off x="2185268" y="451940"/>
        <a:ext cx="2611970" cy="1621768"/>
      </dsp:txXfrm>
    </dsp:sp>
    <dsp:sp modelId="{681B0BA4-9822-460F-A0C2-051F3E08867F}">
      <dsp:nvSpPr>
        <dsp:cNvPr id="0" name=""/>
        <dsp:cNvSpPr/>
      </dsp:nvSpPr>
      <dsp:spPr>
        <a:xfrm>
          <a:off x="1260" y="2626801"/>
          <a:ext cx="2893885" cy="1722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0318-0615-4878-8330-5644EE17772B}">
      <dsp:nvSpPr>
        <dsp:cNvPr id="0" name=""/>
        <dsp:cNvSpPr/>
      </dsp:nvSpPr>
      <dsp:spPr>
        <a:xfrm>
          <a:off x="302691" y="2913161"/>
          <a:ext cx="2893885" cy="17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800000"/>
              </a:solidFill>
            </a:rPr>
            <a:t>Good Posture</a:t>
          </a:r>
        </a:p>
      </dsp:txBody>
      <dsp:txXfrm>
        <a:off x="353147" y="2963617"/>
        <a:ext cx="2792973" cy="1621768"/>
      </dsp:txXfrm>
    </dsp:sp>
    <dsp:sp modelId="{B5E519DE-CE71-46D7-926A-0E0797EDD883}">
      <dsp:nvSpPr>
        <dsp:cNvPr id="0" name=""/>
        <dsp:cNvSpPr/>
      </dsp:nvSpPr>
      <dsp:spPr>
        <a:xfrm>
          <a:off x="3498008" y="2626801"/>
          <a:ext cx="2880375" cy="1722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80B59-0CDE-4BFF-923C-9EF13AEEFAA4}">
      <dsp:nvSpPr>
        <dsp:cNvPr id="0" name=""/>
        <dsp:cNvSpPr/>
      </dsp:nvSpPr>
      <dsp:spPr>
        <a:xfrm>
          <a:off x="3799440" y="2913161"/>
          <a:ext cx="2880375" cy="17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800000"/>
              </a:solidFill>
            </a:rPr>
            <a:t>Bad / Poor Posture</a:t>
          </a:r>
        </a:p>
      </dsp:txBody>
      <dsp:txXfrm>
        <a:off x="3849896" y="2963617"/>
        <a:ext cx="2779463" cy="162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924A5A6-5C55-40C6-89C0-265A97AA7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D8D055-0D58-4DA2-B62B-0ED0F0B9C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274D-B0B9-4FB2-8C12-70FCBEE3A3C4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E94D3E-CDF4-48E3-A516-BA35F2AC1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354C3B-689A-4563-BA9E-5CF5D3B4D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15CB-AC2A-42AB-87FE-A1CC9C3E4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7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4480C-B752-41C8-9439-F152DDCD7B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84448"/>
            <a:ext cx="9144000" cy="2151934"/>
          </a:xfrm>
        </p:spPr>
        <p:txBody>
          <a:bodyPr lIns="180000" tIns="180000" rIns="180000" bIns="180000" anchor="ctr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2"/>
            <a:ext cx="9144000" cy="104196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CC2FE9E-CB43-46F0-96E9-53D69612056C}"/>
              </a:ext>
            </a:extLst>
          </p:cNvPr>
          <p:cNvCxnSpPr/>
          <p:nvPr userDrawn="1"/>
        </p:nvCxnSpPr>
        <p:spPr>
          <a:xfrm>
            <a:off x="0" y="1828800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DF7516D-2F94-469C-9C3F-FED8FC6170AE}"/>
              </a:ext>
            </a:extLst>
          </p:cNvPr>
          <p:cNvCxnSpPr/>
          <p:nvPr userDrawn="1"/>
        </p:nvCxnSpPr>
        <p:spPr>
          <a:xfrm>
            <a:off x="0" y="5126781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CAF691-8D88-4749-8F6D-95AC1241706D}"/>
              </a:ext>
            </a:extLst>
          </p:cNvPr>
          <p:cNvCxnSpPr/>
          <p:nvPr userDrawn="1"/>
        </p:nvCxnSpPr>
        <p:spPr>
          <a:xfrm>
            <a:off x="2118000" y="3980733"/>
            <a:ext cx="795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454304-ABD8-4858-878C-7C4D3C7A3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3285" y="1984448"/>
            <a:ext cx="11898085" cy="298799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rophy">
            <a:extLst>
              <a:ext uri="{FF2B5EF4-FFF2-40B4-BE49-F238E27FC236}">
                <a16:creationId xmlns:a16="http://schemas.microsoft.com/office/drawing/2014/main" xmlns="" id="{7D6A44E3-F7C8-4F30-8EAF-12E1560D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1922" y="2008304"/>
            <a:ext cx="2988000" cy="2988000"/>
          </a:xfrm>
          <a:prstGeom prst="rect">
            <a:avLst/>
          </a:prstGeom>
        </p:spPr>
      </p:pic>
      <p:pic>
        <p:nvPicPr>
          <p:cNvPr id="11" name="Picture 10" descr="Trophy">
            <a:extLst>
              <a:ext uri="{FF2B5EF4-FFF2-40B4-BE49-F238E27FC236}">
                <a16:creationId xmlns:a16="http://schemas.microsoft.com/office/drawing/2014/main" xmlns="" id="{7BD5F644-CD19-49D1-8555-E97F01D24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34" y="2008304"/>
            <a:ext cx="29880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F6743B2-14AB-4DBC-AB79-FCC10A61C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66E52-F333-455B-894F-CC504CE1A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62" y="1335769"/>
            <a:ext cx="4316565" cy="1152000"/>
          </a:xfrm>
          <a:ln w="19050">
            <a:noFill/>
          </a:ln>
        </p:spPr>
        <p:txBody>
          <a:bodyPr lIns="180000" rIns="180000"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16875" y="1083891"/>
            <a:ext cx="5450036" cy="5038561"/>
          </a:xfrm>
          <a:noFill/>
          <a:ln w="254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BA7C19-DB59-463F-8A01-4E65F3A2E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868" y="2506295"/>
            <a:ext cx="4329559" cy="3583499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C2D4BE-7E57-4971-BBCD-59C384B3CA94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407167-E303-45B1-84B9-F74255EC9A99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932124-B1CD-47E5-A5E9-822745E36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15D349D-819E-43A8-BD5B-C3BE83491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267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35FA887-179D-4624-92B0-61F3DFAEB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164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8430" y="1602862"/>
            <a:ext cx="3492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5008" y="2550025"/>
            <a:ext cx="3225596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F6853-D3A5-4BA7-B701-814EE2E2E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86223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7A4E5D-411A-499C-B4F8-ACE1C1D229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7030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4A33DAAD-83EE-494A-AE8A-3AB3B3A4D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3684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B01631BF-8CD0-406C-92B6-784FF12723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3202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5933E28A-DB64-4300-A6BD-36199325C3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92720" y="1361688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3684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83202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92720" y="3821606"/>
            <a:ext cx="322559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3F0AAF0-97BC-497A-932A-E77FAD141A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606E011-3882-49F0-AC35-3A0FBC097C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790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AD16102B-42BC-4CA3-948F-01B0794C2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2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4783" y="1280560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A043875D-3972-435F-8442-983924BE9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389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10CD810E-7470-4EEA-A1AF-B36612E2BB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1421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DBADDA5C-3906-481D-B73E-63746C6566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9837" y="3625647"/>
            <a:ext cx="3349685" cy="2844751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380147B5-4AFF-4A79-A8D5-C56A938EE4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63732" y="1280559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xmlns="" id="{E216A68D-DE29-4CE8-AFAB-C03A53DEB8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2681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121F7C08-939B-4FE6-9865-7E69EC3FCC3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1630" y="1280558"/>
            <a:ext cx="2484286" cy="221932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5FE45DC-9781-4A86-9D0D-16693EE22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1991EDA-EA41-42A5-B137-927C20A509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123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784D882-B816-462A-8384-78DDADF51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051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D28114DF-48FA-4766-9101-83ED0973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2795" y="1982589"/>
            <a:ext cx="2866411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EE6BE4BE-9B8A-4555-9B03-51AF73DB1D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4390" y="1982589"/>
            <a:ext cx="3564000" cy="352916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BE894F0-66B9-41A5-AE51-D60601273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xmlns="" id="{B7C6AE31-F98B-4DB6-ADC5-F9957762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0AEADF-908B-4495-B229-AC1C72CA1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3731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414A74DD-3070-445D-BB0A-60BB5A27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503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97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7425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2002C2AA-AD97-42B2-8A9E-8186A64944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0104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012DB77D-AF25-4879-BF38-4C596E3F0A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91901" y="2310328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9F2B4F1B-AA79-41A8-869D-5E03B2AA53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64578" y="1369130"/>
            <a:ext cx="1961080" cy="426616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4A02638-F527-4C20-A744-813ECC352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ED64F0-79DF-46B4-BD4F-DA5828F791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84217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Images Onl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CD1F338-0D23-465A-8BD8-96A1F5FF9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0A4D8D-3CC4-4072-99D4-9F542583BCF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9851" y="136544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0000" y="1365448"/>
            <a:ext cx="6192000" cy="498990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C52C80BB-2C42-4BA7-9FD6-7713B4ADC14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59851" y="308456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3FF57FB3-C22C-4543-91BB-A23E70B821D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9851" y="4803689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321477" y="1365451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xmlns="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1477" y="3084968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21477" y="4804484"/>
            <a:ext cx="1910667" cy="155086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C030B28-063A-4160-BFCF-05305D28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AD359DF-69BE-4851-9514-092CE9572E7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9852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292768B-08B1-485D-9540-CB06BEE9B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8832" y="1340516"/>
            <a:ext cx="6084000" cy="4966704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210781" y="1340516"/>
            <a:ext cx="4023531" cy="3284639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xmlns="" id="{FEEE1B6E-B05A-478B-900D-FE72F09CD1A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13586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53703653-A4F3-4862-A147-98202658321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32023" y="4788358"/>
            <a:ext cx="1902247" cy="154403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B30BDF6-2D70-47C2-94FA-C06065674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9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FC8167-25A8-4095-AD80-618AEA56A7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2479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Images Only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EA1CD952-48B3-4187-8D0C-39ADFB81C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86B7416-42FA-4EA3-89E9-3DF47B890F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613" y="1321389"/>
            <a:ext cx="6228000" cy="5159036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A499CD97-6918-47EE-AF3F-CC8A94B6EC0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322445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A3C72A3-6BFB-47C3-991D-8E1CFCD710B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7322445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0A032C8B-CE2C-402C-9DA3-EC76B42BE73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322445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1D427975-68FA-44AF-8215-4C277A48C4D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337930" y="1317647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04AEF995-F59A-4300-BE62-AC22980F140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337930" y="3097403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F391775D-0E48-479C-B64F-9D38B424B7F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9337930" y="4877160"/>
            <a:ext cx="1902247" cy="160326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7A93B94-AEE3-41CD-8E05-34E24489A0E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r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26C6D3D8-2493-4C44-9951-F995198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B0A3D56-3905-45DD-B130-9DB3078CCF3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2550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Only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083A7C8E-BFA2-447C-A6A3-8D98157A1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0073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17323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61438D2B-07D3-415F-886C-0F95A03973D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33568" y="3759266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xmlns="" id="{C976F183-7B8C-449B-870D-881AD57A473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85766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70000" y="1586335"/>
            <a:ext cx="2052000" cy="205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567EF9AC-1A81-4F42-9520-519E4306A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F99FBC6D-90C7-487D-A976-344B3BF7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1592B0-81FD-4C59-A4AB-95A115BB46C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566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49749-34EC-4101-9D77-EAEEB40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6" y="1546451"/>
            <a:ext cx="8926287" cy="2154691"/>
          </a:xfrm>
        </p:spPr>
        <p:txBody>
          <a:bodyPr lIns="432000" tIns="180000" rIns="432000" bIns="180000" anchor="ctr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294" y="3701142"/>
            <a:ext cx="8931410" cy="1654628"/>
          </a:xfrm>
        </p:spPr>
        <p:txBody>
          <a:bodyPr lIns="432000" tIns="180000" rIns="432000" bIns="180000"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3008B-B98D-4E03-AD87-A05A372BB059}"/>
              </a:ext>
            </a:extLst>
          </p:cNvPr>
          <p:cNvSpPr/>
          <p:nvPr userDrawn="1"/>
        </p:nvSpPr>
        <p:spPr>
          <a:xfrm>
            <a:off x="1632857" y="1546451"/>
            <a:ext cx="8926287" cy="39181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BC155A-8FB7-4AF7-A442-C97A3CC68C9B}"/>
              </a:ext>
            </a:extLst>
          </p:cNvPr>
          <p:cNvCxnSpPr/>
          <p:nvPr userDrawn="1"/>
        </p:nvCxnSpPr>
        <p:spPr>
          <a:xfrm>
            <a:off x="2057316" y="3599732"/>
            <a:ext cx="8208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rophy">
            <a:extLst>
              <a:ext uri="{FF2B5EF4-FFF2-40B4-BE49-F238E27FC236}">
                <a16:creationId xmlns:a16="http://schemas.microsoft.com/office/drawing/2014/main" xmlns="" id="{1ABF8C7B-79BC-4E5E-A3DB-CFD3C3D29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9827" y="156470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0282A252-CF5C-4DEF-BCEB-9BAB1833F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A3C72A3-6BFB-47C3-991D-8E1CFCD710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57943" y="1366332"/>
            <a:ext cx="4015530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82802" y="307551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82802" y="4781587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82802" y="1369446"/>
            <a:ext cx="1961080" cy="1592375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45582" y="1366332"/>
            <a:ext cx="4088475" cy="5012698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281808E-F486-4B52-B23B-E2E52E809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xmlns="" id="{609F16AC-4576-40C3-9E45-4282F361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334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03F727-83EE-4266-B67C-091932E1AAE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9016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77651ABE-8767-4EAA-9743-239503F7B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0A032C8B-CE2C-402C-9DA3-EC76B42BE7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93688" y="308660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F391775D-0E48-479C-B64F-9D38B424B7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93686" y="4799449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C4B83CBE-B52C-4CEB-B647-DE11EFDD8EE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093687" y="1373750"/>
            <a:ext cx="1877287" cy="1584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925BBE22-00BA-4786-9AA5-E10CEAF7280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2801" y="3967424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9D7FEE9D-86C8-42F2-A418-88D3A1388CD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2801" y="1391033"/>
            <a:ext cx="4008073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F2337555-DF1C-4AD2-B60A-93AD085D55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13783" y="3967423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93E6385A-BE14-4110-AFA9-83DF6DE202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13785" y="1373749"/>
            <a:ext cx="4135415" cy="2412000"/>
          </a:xfrm>
          <a:noFill/>
          <a:ln w="381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noProof="0" dirty="0"/>
              <a:t>Insert or Drag &amp; Drop Your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B3088C5-EAC9-4DED-8C7B-652DC03C2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6558"/>
            <a:ext cx="12192000" cy="1188000"/>
          </a:xfrm>
          <a:noFill/>
        </p:spPr>
        <p:txBody>
          <a:bodyPr lIns="18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xmlns="" id="{6053F27A-836B-4904-8AA5-221723DE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166"/>
            <a:ext cx="41148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925EDE5-0ED1-4A1A-B2ED-ECD33A9D8C3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140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CFC3-E752-47A7-840A-466CC363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97143" cy="1202418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 tIns="180000" rIns="180000" bIns="180000"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218" y="1597024"/>
            <a:ext cx="9797141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74A1A553-FEF6-444F-A417-C2F7DDB0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8C11068-3F18-44E8-B79E-576C6E9A67F0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878D99C-ED60-4DC9-B717-9ABB2838656C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7395E627-040A-4D2A-8C6D-3A6B8F5EEE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F6B3DF08-00D7-4D1E-A9D4-2E813C5798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FB5779-4BF7-471D-8BD7-45D6AFF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C9FE06D1-2A81-49E0-AE87-0837EA170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8B9C2-CB88-4EC2-92B5-45414A02B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6"/>
            <a:ext cx="9784540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 l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52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69" y="1600033"/>
            <a:ext cx="4788000" cy="4351338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23FCAC-A85C-4155-A44E-4B0C2BA9821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4AE2D58-D583-4966-B49D-95339DC118F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55AE9A20-D883-458D-B514-9F88880C98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CC5A360-BB5C-40E3-AC47-811C4D923D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7CC2F4-54F6-4448-90FF-82F2B7B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B57A7DFD-1E69-4230-A0BD-897114A46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06355-3ABD-439A-8583-E582596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217" y="365124"/>
            <a:ext cx="9784387" cy="1188000"/>
          </a:xfrm>
        </p:spPr>
        <p:txBody>
          <a:bodyPr lIns="180000" tIns="180000" rIns="180000" bIns="18000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789" y="1583193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0789" y="2194281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4" y="1594075"/>
            <a:ext cx="4680000" cy="570137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4" y="2205163"/>
            <a:ext cx="4680000" cy="3897412"/>
          </a:xfrm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66EC54-0F08-4CE6-A3BB-8FCD5636049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92CE7E-A71C-4DC4-85E8-56A1C30A5AF7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5EF88C8-B319-4FC6-9BC2-04160403379D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72FE62C-BA0D-449A-BA61-A2A6431DA4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C0C48BBD-F91A-4C7C-938E-4595B70C87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8EC757B-0E73-4F7C-BD66-F596D8997AA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03489" y="3842645"/>
            <a:ext cx="439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AA79AA-8CBF-4A2E-92C1-6869E86D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B3D888B-4EDF-4877-846C-FCC6C0E47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2C7EB-466E-4C9F-81BA-7F49899B2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429" y="365125"/>
            <a:ext cx="9785748" cy="1188000"/>
          </a:xfrm>
          <a:effectLst>
            <a:innerShdw blurRad="63500" dist="50800" dir="16200000">
              <a:prstClr val="black">
                <a:alpha val="20000"/>
              </a:prstClr>
            </a:innerShdw>
          </a:effectLst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57B82A6-7698-4544-8E48-4160491AFEA9}"/>
              </a:ext>
            </a:extLst>
          </p:cNvPr>
          <p:cNvGrpSpPr/>
          <p:nvPr userDrawn="1"/>
        </p:nvGrpSpPr>
        <p:grpSpPr>
          <a:xfrm>
            <a:off x="1197429" y="374376"/>
            <a:ext cx="9797142" cy="6481197"/>
            <a:chOff x="1412228" y="374376"/>
            <a:chExt cx="9360000" cy="64811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7E68C92-797B-4D9F-87CA-4F849F31D724}"/>
                </a:ext>
              </a:extLst>
            </p:cNvPr>
            <p:cNvCxnSpPr/>
            <p:nvPr userDrawn="1"/>
          </p:nvCxnSpPr>
          <p:spPr>
            <a:xfrm>
              <a:off x="1412228" y="1386756"/>
              <a:ext cx="9360000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BE19D557-A125-415E-8AC8-FE9D49943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68886" y="374376"/>
              <a:ext cx="0" cy="1008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CCEA2C3A-1570-44BE-A8AF-A3E40DDDF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3114" y="1383573"/>
              <a:ext cx="0" cy="5472000"/>
            </a:xfrm>
            <a:prstGeom prst="straightConnector1">
              <a:avLst/>
            </a:prstGeom>
            <a:ln w="25400" cap="rnd">
              <a:gradFill>
                <a:gsLst>
                  <a:gs pos="0">
                    <a:schemeClr val="accent4">
                      <a:lumMod val="75000"/>
                    </a:schemeClr>
                  </a:gs>
                  <a:gs pos="44000">
                    <a:schemeClr val="accent4"/>
                  </a:gs>
                  <a:gs pos="83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904712-5DF0-4959-8658-8DB4F34C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654456E-C893-4C7E-94FC-FA8885F36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3628" y="2232067"/>
            <a:ext cx="7904745" cy="2393866"/>
          </a:xfrm>
        </p:spPr>
        <p:txBody>
          <a:bodyPr anchor="ctr"/>
          <a:lstStyle>
            <a:lvl1pPr marL="0" indent="0" algn="ctr"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780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76B2BA9-DB3C-4E31-BB36-A39505A9A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613FE-8CC2-4271-89DB-63B9CDED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99B7B7-BAFC-4AB3-9D8A-C8D0EF9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77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7A09558-45A5-4247-B4F0-0291EFFBB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15777" y="6193902"/>
            <a:ext cx="540000" cy="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735E4-3B4D-4703-BD90-5E2A4470C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588" y="1328486"/>
            <a:ext cx="4428859" cy="1153457"/>
          </a:xfrm>
        </p:spPr>
        <p:txBody>
          <a:bodyPr lIns="180000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92" y="1328486"/>
            <a:ext cx="5463078" cy="4714676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8" y="2495920"/>
            <a:ext cx="4428859" cy="3547242"/>
          </a:xfrm>
        </p:spPr>
        <p:txBody>
          <a:bodyPr lIns="180000" tIns="180000" rIns="180000" bIns="180000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249C26-E165-41EA-9D6E-43442DBD969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F6BB03-CF3F-4AAB-99CE-E90D614EB7EB}"/>
              </a:ext>
            </a:extLst>
          </p:cNvPr>
          <p:cNvSpPr/>
          <p:nvPr userDrawn="1"/>
        </p:nvSpPr>
        <p:spPr>
          <a:xfrm>
            <a:off x="1110343" y="1083894"/>
            <a:ext cx="9960427" cy="503856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2CD708A-8B02-4F07-B9B2-1BFB656AC6D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16352" y="3602312"/>
            <a:ext cx="4176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0B7E7A2-A9A0-446F-BF16-6D8FBDA1BAED}"/>
              </a:ext>
            </a:extLst>
          </p:cNvPr>
          <p:cNvCxnSpPr>
            <a:cxnSpLocks/>
          </p:cNvCxnSpPr>
          <p:nvPr userDrawn="1"/>
        </p:nvCxnSpPr>
        <p:spPr>
          <a:xfrm>
            <a:off x="1311609" y="2497032"/>
            <a:ext cx="4104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462725-6AED-414C-BC1F-9A3129E2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74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0"/>
              </a:schemeClr>
            </a:gs>
            <a:gs pos="34000">
              <a:schemeClr val="tx1">
                <a:lumMod val="65000"/>
                <a:lumOff val="35000"/>
              </a:schemeClr>
            </a:gs>
            <a:gs pos="69000">
              <a:schemeClr val="bg2">
                <a:lumMod val="25000"/>
              </a:schemeClr>
            </a:gs>
            <a:gs pos="97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74D08CE6-2279-4E87-80E8-328CE32FB661}"/>
              </a:ext>
            </a:extLst>
          </p:cNvPr>
          <p:cNvGrpSpPr/>
          <p:nvPr userDrawn="1"/>
        </p:nvGrpSpPr>
        <p:grpSpPr bwMode="ltGray">
          <a:xfrm>
            <a:off x="1334724" y="6472703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xmlns="" id="{28B61858-01AC-498B-A1A4-4FFDC856AC2A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xmlns="" id="{CD7E42CE-458D-45C3-B923-B07618DDC7F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xmlns="" id="{1E98C415-AEA4-4677-B981-79960A51802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xmlns="" id="{3705CF83-CB5A-407F-B440-B0FAAA6A324B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xmlns="" id="{78D8BA70-9740-43F1-B08C-AF1363D30393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xmlns="" id="{7CB94ABC-D8CA-430C-909F-FEE86F7B6F1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xmlns="" id="{D61AF376-72EF-4836-AFA6-B7DBA522BE3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xmlns="" id="{985574E1-2044-43B2-8EF4-D8D5DAD1F16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xmlns="" id="{1244D39C-F5A6-451D-B9A4-69332A58A29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xmlns="" id="{2625D529-DACE-4FE2-9B75-0CA38C27ED4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xmlns="" id="{A57A6747-A573-4A0D-9401-42558DEEB47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xmlns="" id="{209F2135-27DE-4AB4-9357-584990C33C0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Isosceles Triangle 220">
              <a:extLst>
                <a:ext uri="{FF2B5EF4-FFF2-40B4-BE49-F238E27FC236}">
                  <a16:creationId xmlns:a16="http://schemas.microsoft.com/office/drawing/2014/main" xmlns="" id="{9B18BA0A-F2E1-4365-97DC-0BECC91F916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xmlns="" id="{A76E9515-6A83-49E9-A8B6-82EB0631582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xmlns="" id="{060A141A-7C87-4642-AF97-5F25168DF151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xmlns="" id="{A68E6827-7E73-44F4-9687-377EB0DBC0D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F3411FE-0404-4A80-BE1B-A741A3963105}"/>
              </a:ext>
            </a:extLst>
          </p:cNvPr>
          <p:cNvGrpSpPr/>
          <p:nvPr userDrawn="1"/>
        </p:nvGrpSpPr>
        <p:grpSpPr bwMode="ltGray">
          <a:xfrm>
            <a:off x="392695" y="727070"/>
            <a:ext cx="560629" cy="5860337"/>
            <a:chOff x="823807" y="646764"/>
            <a:chExt cx="560629" cy="5860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8ADA0DB-BD7F-4598-BB12-0FD2CB7FBA56}"/>
                </a:ext>
              </a:extLst>
            </p:cNvPr>
            <p:cNvGrpSpPr/>
            <p:nvPr userDrawn="1"/>
          </p:nvGrpSpPr>
          <p:grpSpPr bwMode="ltGray">
            <a:xfrm>
              <a:off x="823807" y="1269913"/>
              <a:ext cx="560629" cy="252000"/>
              <a:chOff x="9609371" y="214009"/>
              <a:chExt cx="1185182" cy="6676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A3B04001-5038-4DDD-BA33-414F5FADC8F1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A4D4A327-D3CE-4D58-AD36-B4FFFC72294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6C3F36F-DF3F-4699-99D6-D79524E06A20}"/>
                </a:ext>
              </a:extLst>
            </p:cNvPr>
            <p:cNvGrpSpPr/>
            <p:nvPr userDrawn="1"/>
          </p:nvGrpSpPr>
          <p:grpSpPr bwMode="ltGray">
            <a:xfrm>
              <a:off x="823807" y="646764"/>
              <a:ext cx="560629" cy="252000"/>
              <a:chOff x="9609371" y="214009"/>
              <a:chExt cx="1185182" cy="667614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2A8788C4-5F7E-408D-9366-AE0CCA593E3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609FAA70-C1DA-4DD1-8953-647D41CD208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BFCA10B-F204-42CC-86A7-8881BAC2BBA1}"/>
                </a:ext>
              </a:extLst>
            </p:cNvPr>
            <p:cNvGrpSpPr/>
            <p:nvPr userDrawn="1"/>
          </p:nvGrpSpPr>
          <p:grpSpPr bwMode="ltGray">
            <a:xfrm>
              <a:off x="823807" y="2516211"/>
              <a:ext cx="560629" cy="252000"/>
              <a:chOff x="9609371" y="214009"/>
              <a:chExt cx="1185182" cy="6676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336C2E17-AEC7-4662-96E3-7C7037B4D8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24C4E9C0-7E06-409D-9DD8-088B22500B59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6ACA5A7-B37B-4DB5-8BAE-4941EE4B569F}"/>
                </a:ext>
              </a:extLst>
            </p:cNvPr>
            <p:cNvGrpSpPr/>
            <p:nvPr userDrawn="1"/>
          </p:nvGrpSpPr>
          <p:grpSpPr bwMode="ltGray">
            <a:xfrm>
              <a:off x="823807" y="1893062"/>
              <a:ext cx="560629" cy="252000"/>
              <a:chOff x="9609371" y="214009"/>
              <a:chExt cx="1185182" cy="6676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E6A9E893-78A1-48E3-B083-2E83F8AA0EBF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F51A8A6-BACE-4CCD-AB88-1F0905ADBD3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FA58228-EF18-49C2-85CF-0CC1B8B4F12D}"/>
                </a:ext>
              </a:extLst>
            </p:cNvPr>
            <p:cNvGrpSpPr/>
            <p:nvPr userDrawn="1"/>
          </p:nvGrpSpPr>
          <p:grpSpPr bwMode="ltGray">
            <a:xfrm>
              <a:off x="823807" y="3762509"/>
              <a:ext cx="560629" cy="252000"/>
              <a:chOff x="9609371" y="214009"/>
              <a:chExt cx="1185182" cy="66761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1E45429A-A585-4EAA-BAA6-9E770F0CD51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B4289F0-7B0E-469F-A594-3C71263405DB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5F53879-0106-48A1-9872-9E4E0B730739}"/>
                </a:ext>
              </a:extLst>
            </p:cNvPr>
            <p:cNvGrpSpPr/>
            <p:nvPr userDrawn="1"/>
          </p:nvGrpSpPr>
          <p:grpSpPr bwMode="ltGray">
            <a:xfrm>
              <a:off x="823807" y="3139360"/>
              <a:ext cx="560629" cy="252000"/>
              <a:chOff x="9609371" y="214009"/>
              <a:chExt cx="1185182" cy="6676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8591BA46-D245-406C-A366-7076EA152FD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7FC54B5-3B57-4A7E-A0E1-DB6944326370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CCCC63E-9C75-4B61-9BAE-DAD2630FA951}"/>
                </a:ext>
              </a:extLst>
            </p:cNvPr>
            <p:cNvGrpSpPr/>
            <p:nvPr userDrawn="1"/>
          </p:nvGrpSpPr>
          <p:grpSpPr bwMode="ltGray">
            <a:xfrm>
              <a:off x="823807" y="5008807"/>
              <a:ext cx="560629" cy="252000"/>
              <a:chOff x="9609371" y="214009"/>
              <a:chExt cx="1185182" cy="6676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E4DA1190-55F2-487B-83B7-CC67FF37207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5267BB02-A8B7-423A-A5CC-01CC00B7358E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F4D46D52-EF9A-40F7-A43C-D96296BA93AA}"/>
                </a:ext>
              </a:extLst>
            </p:cNvPr>
            <p:cNvGrpSpPr/>
            <p:nvPr userDrawn="1"/>
          </p:nvGrpSpPr>
          <p:grpSpPr bwMode="ltGray">
            <a:xfrm>
              <a:off x="823807" y="4385658"/>
              <a:ext cx="560629" cy="252000"/>
              <a:chOff x="9609371" y="214009"/>
              <a:chExt cx="1185182" cy="66761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0EBDDB39-66EB-4653-80EC-EF427C0DD9B2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5CF2488-6BFB-46E3-895B-CD948CF0D1A1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426856A-91AC-43CF-A9B5-4BF33A7E62A7}"/>
                </a:ext>
              </a:extLst>
            </p:cNvPr>
            <p:cNvGrpSpPr/>
            <p:nvPr userDrawn="1"/>
          </p:nvGrpSpPr>
          <p:grpSpPr bwMode="ltGray">
            <a:xfrm>
              <a:off x="823807" y="6255101"/>
              <a:ext cx="560629" cy="252000"/>
              <a:chOff x="9609371" y="214009"/>
              <a:chExt cx="1185182" cy="66761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4E1A66B4-24B8-41B6-A1DA-B191F1CE2C68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7EA44D94-8420-4697-A34E-335461C8120F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B79BFC1-4E08-423C-AD6B-1BB7D70043F1}"/>
                </a:ext>
              </a:extLst>
            </p:cNvPr>
            <p:cNvGrpSpPr/>
            <p:nvPr userDrawn="1"/>
          </p:nvGrpSpPr>
          <p:grpSpPr bwMode="ltGray">
            <a:xfrm>
              <a:off x="823807" y="5631956"/>
              <a:ext cx="560629" cy="252000"/>
              <a:chOff x="9609371" y="214009"/>
              <a:chExt cx="1185182" cy="66761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A5CF217-137E-47A2-9EBE-3D4D8704FC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E9E628C-E5B0-4006-A684-9959E9BFD0C3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920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52" y="365125"/>
            <a:ext cx="10044096" cy="1325563"/>
          </a:xfrm>
          <a:prstGeom prst="rect">
            <a:avLst/>
          </a:prstGeom>
          <a:noFill/>
          <a:ln w="19050">
            <a:noFill/>
          </a:ln>
        </p:spPr>
        <p:txBody>
          <a:bodyPr vert="horz" lIns="180000" tIns="180000" rIns="180000" bIns="180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952" y="1825625"/>
            <a:ext cx="100440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168C382-4C37-4123-B372-CE59694DB4DC}"/>
              </a:ext>
            </a:extLst>
          </p:cNvPr>
          <p:cNvCxnSpPr/>
          <p:nvPr userDrawn="1"/>
        </p:nvCxnSpPr>
        <p:spPr bwMode="ltGray">
          <a:xfrm>
            <a:off x="11772088" y="372427"/>
            <a:ext cx="0" cy="6488349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C1FC2CC-E344-44FA-8F21-311C8F2F4D94}"/>
              </a:ext>
            </a:extLst>
          </p:cNvPr>
          <p:cNvGrpSpPr/>
          <p:nvPr userDrawn="1"/>
        </p:nvGrpSpPr>
        <p:grpSpPr bwMode="ltGray">
          <a:xfrm>
            <a:off x="11251017" y="383314"/>
            <a:ext cx="113391" cy="6433420"/>
            <a:chOff x="11251017" y="383314"/>
            <a:chExt cx="113391" cy="64334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A35CA43-4430-413D-BC2C-A2C0FF28078A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5522" y="383314"/>
              <a:ext cx="108000" cy="1128940"/>
              <a:chOff x="823807" y="646764"/>
              <a:chExt cx="560629" cy="5860337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xmlns="" id="{60F7BE71-1257-44AF-81DA-2BFE617496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xmlns="" id="{AAC816FB-D1CD-4998-AA27-D7C47321A82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xmlns="" id="{CBA52708-FBA9-4D3F-8AFD-2A0C42939E5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xmlns="" id="{F8C248E4-222F-4071-83EE-77FBF532D76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xmlns="" id="{9EFD3D59-4601-4509-B8A8-3A8318FC5FD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xmlns="" id="{4CC53A45-BAD2-4DCE-A9D0-8859E9ABA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xmlns="" id="{E9D3F2BA-A7D4-4B12-98C6-E3D44B94F0A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xmlns="" id="{608B34BB-4C48-4749-A1FB-3544A4261A1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xmlns="" id="{6932DFEA-755B-46DB-B90A-33D6E50127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C7322DD9-870D-449A-88A5-C2262C783FC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xmlns="" id="{FAD59D96-DD4C-4117-9BD2-5F905FCB4F4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xmlns="" id="{C76AFD39-F790-455E-B01A-CBF1A46161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A53E4027-BE2F-463B-938D-8F62699008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xmlns="" id="{A290CACA-2AD6-4E77-8203-6181303AC69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xmlns="" id="{3DF95B9B-BF14-4757-8337-8EF6183E5B6F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0AEB4FA3-F09D-4D46-BDF9-249488CC137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xmlns="" id="{4E5DC4FD-D4B8-4C42-8A18-1959718BB72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xmlns="" id="{791F0501-8134-4B7B-9256-DC2DB87E32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xmlns="" id="{4E52A80F-AEC6-4D02-86D1-D1D6526A8E8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xmlns="" id="{0F2CDBF3-CB2C-4F12-882B-099C99B5E1B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xmlns="" id="{522E2A6E-F051-48DF-B7C5-D5BEAB6C42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xmlns="" id="{A9B43CDC-7F6B-4D1B-A4A4-BC2E1A5B11E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xmlns="" id="{FA76246B-BE58-4BF1-83CC-BA3B44CD3A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xmlns="" id="{F5672388-9715-43DC-9954-308DDB3F38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xmlns="" id="{46A7B103-8EF8-4CA6-93A6-E40833D181C3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xmlns="" id="{DCA6EE69-51BE-4756-AAF7-3E1EFA26C69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xmlns="" id="{FA6ED4EC-2DBB-4573-87AA-DD06D1F3C8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xmlns="" id="{0189110F-9EC5-4AC2-BE15-A0F5C97DD444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xmlns="" id="{08F5A520-D354-4B8D-BC26-7E3AB06569D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xmlns="" id="{AE045936-6A7A-4789-9CD2-2BCDA51FE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3FD5B76-34FB-4520-A3C8-9941E4802A06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017" y="1598478"/>
              <a:ext cx="108000" cy="1128940"/>
              <a:chOff x="823807" y="646764"/>
              <a:chExt cx="560629" cy="586033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8E545BA1-8AB3-4C90-9487-D790F88030F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6D2FBD6B-5FAF-459C-BBF8-0CFFE8AAFF80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08C1B6A9-7418-4513-A6AD-ED06B2F9D0B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529E7E3B-A6EC-48B8-8669-18A08EA8EE1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xmlns="" id="{F4A9DB9B-7C75-4C52-A184-24831128227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99F96C1E-CB65-4CB3-9B4C-59685D4238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xmlns="" id="{FDF418F0-57D1-4B13-8B27-087BC8788D5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xmlns="" id="{FFE5886D-4F1C-4A9D-A514-76F36E84FA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xmlns="" id="{8107F6BB-35DD-407C-AAEF-4D38F0E0E8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xmlns="" id="{B2F16D96-8569-4CB4-BF2B-68BAA358D84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xmlns="" id="{93FDFB3B-58E5-49C3-8952-EE7BF54C48B9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0C4F075C-D251-4D31-B86B-3F872A0A83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xmlns="" id="{225BF993-B03A-4552-BE55-0072939A46D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xmlns="" id="{A5B3C2A9-1E80-4E35-B8C4-D1B74AA170A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xmlns="" id="{B7027720-0F9A-4997-9272-0E6E7252AA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xmlns="" id="{B97C21F5-1E7C-472C-9F2D-30889D9BB298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D95EFB2A-AA5E-47F1-8CD0-1718FA8C0A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xmlns="" id="{1E3B41F6-4604-45E2-8173-F63C2ACE1E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A9531EC6-7745-4275-93D2-030076597BD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928E579E-31A3-4FE4-89AE-18ABBF7AA76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44B8EE79-28B4-4D2D-8CB2-D17C01807BB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566F19C9-9613-4679-95BB-E3DC5ABFF592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6EFA9651-A1C1-42B4-8F42-3EFB72CFF78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2C982EE8-87CD-4CD5-9492-935E1AC291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A0E72211-DFBB-4CCA-9D4D-CC98EAEB5D0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2CA24DBE-A530-42E4-8844-A1E69C3BFF7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959DB80C-6BBE-4444-818A-890ADBC0E2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xmlns="" id="{DC2F36C9-3FA9-40AE-AB8F-E69DE9E404A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4B2E69C4-0322-40BD-9544-3AD8BDE60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6E52F6EA-DEBF-4D80-87A4-9ABFFEBC97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B390B1F9-BEB1-4B2E-96EF-027CC1050291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052" y="2817231"/>
              <a:ext cx="108000" cy="1128940"/>
              <a:chOff x="823807" y="646764"/>
              <a:chExt cx="560629" cy="5860337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B190F10A-8F98-4DAF-9836-F87968BEFBC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xmlns="" id="{743775C4-8B9E-4063-84AC-AB3E17C79CD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xmlns="" id="{F409A077-1394-41B1-8C4C-F781694347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E0DFEA8F-23B2-47FC-BE72-B074C6D521F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xmlns="" id="{D6704ACD-D574-48D6-B6A9-7CF38E1D9E9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xmlns="" id="{71083131-0D28-428E-9D11-5986C3DF04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F0D34E3D-AF9D-4B71-907B-4B939AA7D8CD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A597A94B-4DE6-4254-A111-17B57435CAE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xmlns="" id="{C48F4BC4-F3F8-4815-9DB1-840483FFAA4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1411844E-B0E2-4FB1-9816-94E61C37211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ACBB654A-4EAD-4FBF-80CF-12F114CD920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205E88D1-0AC3-4945-B2C0-797A77A773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F42AE2A0-155C-489E-96DE-9680AFC89B1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xmlns="" id="{AA2EEDD4-F252-4C71-8F18-3A248CD89E46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xmlns="" id="{222ABB66-1E6F-437F-9B73-28F05B20AC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xmlns="" id="{BF9B46D6-05E2-4327-9844-A18BFD9DAB5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8CD404FB-1073-4332-9F52-D7CE8B52CD85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xmlns="" id="{A4026EBE-079A-4D34-AC99-27BB3BD994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495E8416-F7C2-4984-90CB-282238D8FF2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8ED3D435-2134-47A4-8AEC-BBFD5976B3A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92AA8088-51C9-43CD-A093-086E451618A9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8CB00E62-A6CF-4333-AC56-DDBA2048643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0325B78F-99DD-4130-894A-AAC88075744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EE2F1D94-AE08-4EA7-91F1-C090B92671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xmlns="" id="{7923DA68-3002-422D-8937-AFC4CDF31D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xmlns="" id="{3D61FCA4-192F-4A44-9CF6-39D58F07E68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xmlns="" id="{ACE78832-3AD6-47CF-8B6F-0C7CCAE7F05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E1B6E473-76AE-464F-A2DD-9E839F43B4C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xmlns="" id="{47F66FE7-B539-4E2C-99DA-053120A96E1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xmlns="" id="{A8B7B440-761C-48C0-877F-E02E2672CF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A4F1BB9-509C-4758-B85B-F62C21322A90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1547" y="4032395"/>
              <a:ext cx="108000" cy="1128940"/>
              <a:chOff x="823807" y="646764"/>
              <a:chExt cx="560629" cy="5860337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CC52E98B-BB6E-48AB-BE58-E5C4E278EE3E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BE29E36F-0C66-4BB1-AB8C-C0B98D8BA8E1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xmlns="" id="{1F711FB7-9249-4E1D-B741-462D250A93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59D66259-72A8-47F4-869B-9D489BEFF3B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F7A08256-2F98-4239-952D-84D04CF4D06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33EEC4A9-8D27-4632-BFFB-BC27117F4A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960D3962-548B-473E-8268-FB7031D0C6B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125CE321-F689-4E7E-BF07-7A69B28B37B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93AACA41-7158-4326-BB80-813F799E93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944439E3-EC1D-437C-90A9-EA09A85B1089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FE8A2674-B291-436B-A109-6D0C1DFA432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6A02E488-2707-439B-AC22-2E8332A2C3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4BECEA78-5B77-4A73-B2F4-E6FE6CBAB55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9863F243-7362-4550-B376-B77CA6B10C0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C4C42D22-226A-49E7-848D-FF2F16DBA5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DA3EA022-47B2-4BF7-BFC9-503A8E06F13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9E34DA36-B8EF-4C32-94E8-F61C021933B4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1A63AFFB-FD06-447F-A13B-67526644132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EE9DCD55-7E11-4FC6-A25A-C5DD910F9E0C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E2C08169-603A-4650-B138-32A1EE2E734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E0F1936B-11E7-447C-8775-6AA0A81516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3EE1F2C3-C8CD-442F-A318-2511139C48E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50A234CA-ABDB-4A4E-981B-9317AC0BD1AF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1E75C28F-4301-4736-AE4F-9B73070E6C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641409E-F58B-4B1B-A5DE-D3AF0099D13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20C29CB4-D3A4-4423-A5F2-696DD28CD763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872D9876-6AFC-4C3A-B51B-1266F38CB91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94010E35-54AE-4BEA-91C6-B79697C177D6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B9A6BD8B-C7A2-4767-8B05-4F2E641D121C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78874450-D183-478A-8308-B91DBE485D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3F90F03-DE74-4AE0-BAD3-618DFAE29D5E}"/>
                </a:ext>
              </a:extLst>
            </p:cNvPr>
            <p:cNvGrpSpPr>
              <a:grpSpLocks noChangeAspect="1"/>
            </p:cNvGrpSpPr>
            <p:nvPr userDrawn="1"/>
          </p:nvGrpSpPr>
          <p:grpSpPr bwMode="ltGray">
            <a:xfrm flipV="1">
              <a:off x="11256408" y="5192894"/>
              <a:ext cx="108000" cy="1128940"/>
              <a:chOff x="823807" y="646764"/>
              <a:chExt cx="560629" cy="586033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1829E466-7AAB-486F-A2BF-84B7B41FFCE1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269913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xmlns="" id="{7996A9AC-3AB5-4514-BD3E-514D962FBBD8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CAD74ACC-B0A8-4DFA-88EA-61F4F4831D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1E6CB2A5-4DD4-4025-8032-4FE66D8C605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46764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xmlns="" id="{DA30F717-28E7-4E2B-8E88-5AD473946677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xmlns="" id="{2C9C6C5F-0B3C-4632-A8E8-25198ABCC0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74C2058C-89AC-4433-9BEC-D0767D13810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251621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xmlns="" id="{3FA9581C-C2D8-4629-9E3E-92F248726E8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xmlns="" id="{63FB4AC9-7188-4D61-A207-9DC43BD8EDBB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4286BD1-9CAD-4DCA-9AA2-DDDA8372031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1893062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4A6FF60E-409C-4EEC-B1F7-5F1F12C61EF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C99AF263-3575-42AA-8582-9E7972CFB1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0551D1EC-D55E-48AE-AEFC-A1392875AF25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762509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77F47F4A-1738-4A68-9DC6-B45D519C38FE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E4CCCF31-2491-424B-A693-8A4BB7834D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75B349AC-2E75-4DD9-BDAF-44ED0459C7F7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3139360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94B9D801-670C-48DD-954B-8A47B24C027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93721090-9857-4215-A04F-0B0369E19E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6753001B-DDF1-4B20-881E-8641F46AF57A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008807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26B2D881-A387-4CFC-BF29-117D2B29B3DB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0F01A4DB-D2FF-4347-8BA8-0E4C4AD73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66354242-0E76-4588-9F7B-0509DA07D320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4385658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xmlns="" id="{AEEC84DE-AB8C-4198-B021-010EA5A9E9F2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xmlns="" id="{99B5F5E9-3D96-49A5-B75A-EE2F8D733A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A5043EC2-008D-4B6D-AC84-953D7D7E957B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6255101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FE2A5D90-E2C7-41B4-8BDD-6901945122BD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EBDC7AC1-CEA0-4FBF-993A-64B1A402B3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33774E78-F40A-4F2E-97F8-78B45A1D6AEF}"/>
                  </a:ext>
                </a:extLst>
              </p:cNvPr>
              <p:cNvGrpSpPr/>
              <p:nvPr userDrawn="1"/>
            </p:nvGrpSpPr>
            <p:grpSpPr bwMode="ltGray">
              <a:xfrm>
                <a:off x="823807" y="5631956"/>
                <a:ext cx="560629" cy="252000"/>
                <a:chOff x="9609371" y="214009"/>
                <a:chExt cx="1185182" cy="66761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3ED4B3EB-1F17-4E7E-BA53-227D4A7FFB6A}"/>
                    </a:ext>
                  </a:extLst>
                </p:cNvPr>
                <p:cNvCxnSpPr/>
                <p:nvPr userDrawn="1"/>
              </p:nvCxnSpPr>
              <p:spPr bwMode="ltGray">
                <a:xfrm flipV="1">
                  <a:off x="9609371" y="214009"/>
                  <a:ext cx="651755" cy="642025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570C5E10-EDF3-4A57-964A-A7EADEFE30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 bwMode="ltGray">
                <a:xfrm rot="5400000" flipV="1">
                  <a:off x="10147663" y="234734"/>
                  <a:ext cx="651753" cy="642026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D1B9C4B-6654-4BC1-94B5-8D59EA46C8DF}"/>
                </a:ext>
              </a:extLst>
            </p:cNvPr>
            <p:cNvGrpSpPr/>
            <p:nvPr userDrawn="1"/>
          </p:nvGrpSpPr>
          <p:grpSpPr bwMode="ltGray">
            <a:xfrm flipV="1">
              <a:off x="11251902" y="6648145"/>
              <a:ext cx="108000" cy="48545"/>
              <a:chOff x="9609371" y="214009"/>
              <a:chExt cx="1185182" cy="66761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56A138F6-C36C-42D7-9FC5-1B5C1B8E3E99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1C775FB4-FFEE-4C85-ABE9-BC3EC2C5C7B4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659CF176-81B4-4943-804D-B453E8A28C0C}"/>
                </a:ext>
              </a:extLst>
            </p:cNvPr>
            <p:cNvGrpSpPr/>
            <p:nvPr userDrawn="1"/>
          </p:nvGrpSpPr>
          <p:grpSpPr bwMode="ltGray">
            <a:xfrm flipV="1">
              <a:off x="11251902" y="6768189"/>
              <a:ext cx="108000" cy="48545"/>
              <a:chOff x="9609371" y="214009"/>
              <a:chExt cx="1185182" cy="6676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60587F02-4514-43DE-B3A9-433D2F06D5AD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CC06D143-0748-47D0-B611-C4699685504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45A5BDCC-B5C3-40C5-B023-3BC5F920EFD3}"/>
                </a:ext>
              </a:extLst>
            </p:cNvPr>
            <p:cNvGrpSpPr/>
            <p:nvPr userDrawn="1"/>
          </p:nvGrpSpPr>
          <p:grpSpPr bwMode="ltGray">
            <a:xfrm flipV="1">
              <a:off x="11251902" y="6408058"/>
              <a:ext cx="108000" cy="48545"/>
              <a:chOff x="9609371" y="214009"/>
              <a:chExt cx="1185182" cy="66761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6CDAAEC6-0C9A-4856-8198-59AA25E9A3BE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F54BA676-04B7-4EA6-93A9-EE38FCACE2A2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209FF89-F29B-4094-A366-04717E200E70}"/>
                </a:ext>
              </a:extLst>
            </p:cNvPr>
            <p:cNvGrpSpPr/>
            <p:nvPr userDrawn="1"/>
          </p:nvGrpSpPr>
          <p:grpSpPr bwMode="ltGray">
            <a:xfrm flipV="1">
              <a:off x="11251902" y="6528101"/>
              <a:ext cx="108000" cy="48545"/>
              <a:chOff x="9609371" y="214009"/>
              <a:chExt cx="1185182" cy="66761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CA70795-1702-485E-AE86-D58132B6ECF0}"/>
                  </a:ext>
                </a:extLst>
              </p:cNvPr>
              <p:cNvCxnSpPr/>
              <p:nvPr userDrawn="1"/>
            </p:nvCxnSpPr>
            <p:spPr bwMode="ltGray">
              <a:xfrm flipV="1">
                <a:off x="9609371" y="214009"/>
                <a:ext cx="651755" cy="642025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5FA2304A-6AAC-4A33-986C-DE27C3CF64C6}"/>
                  </a:ext>
                </a:extLst>
              </p:cNvPr>
              <p:cNvCxnSpPr>
                <a:cxnSpLocks/>
              </p:cNvCxnSpPr>
              <p:nvPr userDrawn="1"/>
            </p:nvCxnSpPr>
            <p:spPr bwMode="ltGray">
              <a:xfrm rot="5400000" flipV="1">
                <a:off x="10147663" y="234734"/>
                <a:ext cx="651753" cy="64202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3" y="618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pc="-150" smtClean="0">
                <a:solidFill>
                  <a:schemeClr val="bg1"/>
                </a:solidFill>
              </a:defRPr>
            </a:lvl1pPr>
          </a:lstStyle>
          <a:p>
            <a:pPr algn="r"/>
            <a:fld id="{3D3C4EEC-F499-4A7F-B67B-5709763315B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0E5AEE-BED6-4164-9B3B-8357F8881C70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92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BFB0A26B-E98A-4671-AD6E-C6C42EFC35D7}"/>
              </a:ext>
            </a:extLst>
          </p:cNvPr>
          <p:cNvGrpSpPr/>
          <p:nvPr userDrawn="1"/>
        </p:nvGrpSpPr>
        <p:grpSpPr bwMode="ltGray">
          <a:xfrm flipH="1">
            <a:off x="4578659" y="475428"/>
            <a:ext cx="6298232" cy="144000"/>
            <a:chOff x="1934816" y="1379408"/>
            <a:chExt cx="6298232" cy="144000"/>
          </a:xfrm>
          <a:solidFill>
            <a:schemeClr val="accent3">
              <a:lumMod val="50000"/>
            </a:schemeClr>
          </a:solidFill>
        </p:grpSpPr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xmlns="" id="{5FD7D885-4E73-4F3D-940F-9FD1576B113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193667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xmlns="" id="{863FC7DD-97AB-4F81-A601-2C420D0E2E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34671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xmlns="" id="{AAB0DD1B-5B76-4AEF-9A78-01243147EBD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275674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xmlns="" id="{5CC58262-ADC6-4D71-A692-1BBCF7E3873E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16677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xmlns="" id="{38DED403-3D9A-44C6-BB39-E9256753AC6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57681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>
              <a:extLst>
                <a:ext uri="{FF2B5EF4-FFF2-40B4-BE49-F238E27FC236}">
                  <a16:creationId xmlns:a16="http://schemas.microsoft.com/office/drawing/2014/main" xmlns="" id="{78668745-83F5-40D4-BE42-6868AB3C54F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398684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Isosceles Triangle 233">
              <a:extLst>
                <a:ext uri="{FF2B5EF4-FFF2-40B4-BE49-F238E27FC236}">
                  <a16:creationId xmlns:a16="http://schemas.microsoft.com/office/drawing/2014/main" xmlns="" id="{9CDBDA02-85D2-4EC9-949B-4984617FDC9D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39688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xmlns="" id="{B5B0FC7F-834F-49A6-B524-18CC37838ED2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480691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xmlns="" id="{919901EB-B9ED-4F5B-8986-99A103A2D7A7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21694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xmlns="" id="{E6677469-A075-483E-BACC-E4A65378531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562698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xmlns="" id="{113DCF5C-AC66-4121-9591-46F39C4A91CC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03701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xmlns="" id="{E69140E6-9BDD-4B4A-BEA9-55867938ABE9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447051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xmlns="" id="{4F28059F-51EC-4963-8925-4AEB9FE722AF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6857085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xmlns="" id="{00E9F78A-830B-4BA4-84A5-324E8C330924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267119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xmlns="" id="{13550F07-2E83-4DEA-970B-3ACEF9D71790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7677153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xmlns="" id="{DBAB9A4D-4489-4D34-B97C-4EBE23D8A6A6}"/>
                </a:ext>
              </a:extLst>
            </p:cNvPr>
            <p:cNvSpPr>
              <a:spLocks noChangeAspect="1"/>
            </p:cNvSpPr>
            <p:nvPr userDrawn="1"/>
          </p:nvSpPr>
          <p:spPr bwMode="ltGray">
            <a:xfrm rot="5400000">
              <a:off x="8087187" y="1377547"/>
              <a:ext cx="144000" cy="147722"/>
            </a:xfrm>
            <a:prstGeom prst="triangl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69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59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1v1d1e1lmiki1lgcvx32p49h8fe-wpengine.netdna-ssl.com/wp-content/uploads/2018/05/1525153987-standing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1v1d1e1lmiki1lgcvx32p49h8fe-wpengine.netdna-ssl.com/wp-content/uploads/2018/05/1525153993-walking.jpg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hyperlink" Target="https://1v1d1e1lmiki1lgcvx32p49h8fe-wpengine.netdna-ssl.com/wp-content/uploads/2018/05/1525153982-sitting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1v1d1e1lmiki1lgcvx32p49h8fe-wpengine.netdna-ssl.com/wp-content/uploads/2018/05/1525156127-Sleeping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iseases/12061-arthriti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yphosis" TargetMode="External"/><Relationship Id="rId2" Type="http://schemas.openxmlformats.org/officeDocument/2006/relationships/hyperlink" Target="https://en.wikipedia.org/wiki/Lordosi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Scoliosi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B0837FE4-0512-4AC7-8B47-E77B344267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801" r="17801"/>
          <a:stretch/>
        </p:blipFill>
        <p:spPr>
          <a:xfrm>
            <a:off x="1000245" y="1468344"/>
            <a:ext cx="2826834" cy="2305988"/>
          </a:xfrm>
        </p:spPr>
      </p:pic>
      <p:sp>
        <p:nvSpPr>
          <p:cNvPr id="80" name="Title 79">
            <a:extLst>
              <a:ext uri="{FF2B5EF4-FFF2-40B4-BE49-F238E27FC236}">
                <a16:creationId xmlns:a16="http://schemas.microsoft.com/office/drawing/2014/main" xmlns="" id="{40EEF04C-0F49-4582-AE7D-B2578C3E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64" y="310693"/>
            <a:ext cx="10247440" cy="946466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HUMAN POSTURE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9F1FA36-D135-4DE7-ABB4-88256A7C65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85B603-2216-430D-A06B-ECA95B82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59" y="1468344"/>
            <a:ext cx="3321993" cy="48958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48A51E9-0908-49EC-9F14-B82730B28524}"/>
              </a:ext>
            </a:extLst>
          </p:cNvPr>
          <p:cNvSpPr/>
          <p:nvPr/>
        </p:nvSpPr>
        <p:spPr>
          <a:xfrm>
            <a:off x="8072334" y="4565556"/>
            <a:ext cx="3526789" cy="18482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95FD5A-BFF8-48F0-A4C0-1CBEE83FA0BD}"/>
              </a:ext>
            </a:extLst>
          </p:cNvPr>
          <p:cNvSpPr txBox="1"/>
          <p:nvPr/>
        </p:nvSpPr>
        <p:spPr>
          <a:xfrm>
            <a:off x="8167436" y="4797187"/>
            <a:ext cx="33365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</a:rPr>
              <a:t>Dr. Vivek B. Sathe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</a:rPr>
              <a:t>Senior Assistant Professor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</a:rPr>
              <a:t>School of Physical Education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Baskerville Old Face" panose="02020602080505020303" pitchFamily="18" charset="0"/>
              </a:rPr>
              <a:t>DAVV, Indore</a:t>
            </a:r>
          </a:p>
        </p:txBody>
      </p:sp>
    </p:spTree>
    <p:extLst>
      <p:ext uri="{BB962C8B-B14F-4D97-AF65-F5344CB8AC3E}">
        <p14:creationId xmlns:p14="http://schemas.microsoft.com/office/powerpoint/2010/main" xmlns="" val="159493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20C02BF-49ED-496E-9ABA-15E6BF6321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8FD103F-088C-4D88-864A-1B50967233C2}"/>
              </a:ext>
            </a:extLst>
          </p:cNvPr>
          <p:cNvSpPr txBox="1">
            <a:spLocks/>
          </p:cNvSpPr>
          <p:nvPr/>
        </p:nvSpPr>
        <p:spPr>
          <a:xfrm>
            <a:off x="1523999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Impact of Poor Posture on Health</a:t>
            </a:r>
            <a:endParaRPr lang="en-US" sz="4800" dirty="0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xmlns="" id="{F938A099-7E8B-4EDD-8103-60E372B36B1B}"/>
              </a:ext>
            </a:extLst>
          </p:cNvPr>
          <p:cNvSpPr/>
          <p:nvPr/>
        </p:nvSpPr>
        <p:spPr>
          <a:xfrm>
            <a:off x="334539" y="1186970"/>
            <a:ext cx="3912650" cy="243143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3E254B-3B23-44DF-A102-DBB47E42762D}"/>
              </a:ext>
            </a:extLst>
          </p:cNvPr>
          <p:cNvSpPr txBox="1"/>
          <p:nvPr/>
        </p:nvSpPr>
        <p:spPr>
          <a:xfrm>
            <a:off x="444555" y="1186970"/>
            <a:ext cx="39126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Headaches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Joints pain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Back pain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Hip, knee and foot pain 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Fatigue and breathing problems 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811B41-CB9A-4EF5-9F92-BDFC8B1C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69" y="3793698"/>
            <a:ext cx="4867073" cy="2753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F91FFD-6356-48F0-A210-03845D66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202" y="1566153"/>
            <a:ext cx="4047638" cy="4981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xmlns="" id="{7BF9605B-7B6A-4132-9B57-C2F511CB2C0B}"/>
              </a:ext>
            </a:extLst>
          </p:cNvPr>
          <p:cNvSpPr/>
          <p:nvPr/>
        </p:nvSpPr>
        <p:spPr>
          <a:xfrm>
            <a:off x="4399717" y="1206621"/>
            <a:ext cx="3501957" cy="243143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Sedentary lifestyle</a:t>
            </a:r>
            <a:endParaRPr lang="en-US" sz="2400" b="1" i="0" dirty="0"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Joint stiffness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Decreased fitness</a:t>
            </a:r>
            <a:endParaRPr lang="en-US" sz="2400" b="1" i="0" dirty="0">
              <a:solidFill>
                <a:schemeClr val="accent2">
                  <a:lumMod val="5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Muscle weakness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Muscle imbalance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94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87589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Some Causes of Bad / Poor Posture</a:t>
            </a:r>
            <a:endParaRPr lang="en-US" sz="3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30E80DE-B7BA-4F45-82E6-BB4B6E6FA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642100"/>
              </p:ext>
            </p:extLst>
          </p:nvPr>
        </p:nvGraphicFramePr>
        <p:xfrm>
          <a:off x="1018438" y="1500902"/>
          <a:ext cx="10155124" cy="502418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077562">
                  <a:extLst>
                    <a:ext uri="{9D8B030D-6E8A-4147-A177-3AD203B41FA5}">
                      <a16:colId xmlns:a16="http://schemas.microsoft.com/office/drawing/2014/main" xmlns="" val="460296325"/>
                    </a:ext>
                  </a:extLst>
                </a:gridCol>
                <a:gridCol w="5077562">
                  <a:extLst>
                    <a:ext uri="{9D8B030D-6E8A-4147-A177-3AD203B41FA5}">
                      <a16:colId xmlns:a16="http://schemas.microsoft.com/office/drawing/2014/main" xmlns="" val="1811370156"/>
                    </a:ext>
                  </a:extLst>
                </a:gridCol>
              </a:tblGrid>
              <a:tr h="516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Improper Diet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Lake of Proper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749765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Diseases or 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Unsuitable Furniture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275266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Congenital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Improper way of carrying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375102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Due to Accidents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Obesity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693853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981697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Lake of Rest and 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Mental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7309868"/>
                  </a:ext>
                </a:extLst>
              </a:tr>
              <a:tr h="89161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Lake of Awareness /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Improper Neuro muscular Coordination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79263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Habit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987553"/>
                  </a:ext>
                </a:extLst>
              </a:tr>
              <a:tr h="5165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Heredity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Life 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25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572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523999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Bad and Good Posture</a:t>
            </a:r>
            <a:endParaRPr lang="en-US" sz="48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4C41DAAC-146F-4351-A68F-742B9D3C9E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003" b="3003"/>
          <a:stretch>
            <a:fillRect/>
          </a:stretch>
        </p:blipFill>
        <p:spPr>
          <a:xfrm>
            <a:off x="1819072" y="1118681"/>
            <a:ext cx="8638162" cy="5591793"/>
          </a:xfrm>
        </p:spPr>
      </p:pic>
    </p:spTree>
    <p:extLst>
      <p:ext uri="{BB962C8B-B14F-4D97-AF65-F5344CB8AC3E}">
        <p14:creationId xmlns:p14="http://schemas.microsoft.com/office/powerpoint/2010/main" xmlns="" val="408534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39ABD2-421C-456E-8CA3-6F9E0762E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486520-C06F-40D2-BDB9-B098E805E774}"/>
              </a:ext>
            </a:extLst>
          </p:cNvPr>
          <p:cNvSpPr txBox="1">
            <a:spLocks/>
          </p:cNvSpPr>
          <p:nvPr/>
        </p:nvSpPr>
        <p:spPr>
          <a:xfrm>
            <a:off x="1524000" y="11201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Best Posture for Everyday Practices</a:t>
            </a:r>
            <a:endParaRPr lang="en-US" sz="4800" dirty="0"/>
          </a:p>
        </p:txBody>
      </p:sp>
      <p:pic>
        <p:nvPicPr>
          <p:cNvPr id="10" name="Picture Placeholder 9" descr="Slouched shoulders can effect your posture while standing.">
            <a:hlinkClick r:id="rId2"/>
            <a:extLst>
              <a:ext uri="{FF2B5EF4-FFF2-40B4-BE49-F238E27FC236}">
                <a16:creationId xmlns:a16="http://schemas.microsoft.com/office/drawing/2014/main" xmlns="" id="{5AA00CF5-6071-45FF-881A-7E40638445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74" r="13674"/>
          <a:stretch>
            <a:fillRect/>
          </a:stretch>
        </p:blipFill>
        <p:spPr bwMode="auto">
          <a:xfrm>
            <a:off x="1037378" y="2816743"/>
            <a:ext cx="5058622" cy="3805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63F81-7F4A-41D2-A167-441AFE3E21DB}"/>
              </a:ext>
            </a:extLst>
          </p:cNvPr>
          <p:cNvSpPr/>
          <p:nvPr/>
        </p:nvSpPr>
        <p:spPr>
          <a:xfrm>
            <a:off x="4616388" y="1091953"/>
            <a:ext cx="3107185" cy="61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FDC3E0-0B09-4A49-BDAD-4404F2E98683}"/>
              </a:ext>
            </a:extLst>
          </p:cNvPr>
          <p:cNvSpPr txBox="1"/>
          <p:nvPr/>
        </p:nvSpPr>
        <p:spPr>
          <a:xfrm>
            <a:off x="4722919" y="1213194"/>
            <a:ext cx="289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STANDING POSTURE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945DB2-E48C-4DB0-BD90-DAD6DE7DAFDF}"/>
              </a:ext>
            </a:extLst>
          </p:cNvPr>
          <p:cNvSpPr txBox="1"/>
          <p:nvPr/>
        </p:nvSpPr>
        <p:spPr>
          <a:xfrm>
            <a:off x="1037378" y="1993932"/>
            <a:ext cx="50586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your shoulders back and aligned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5892C2-74D5-4EF3-AF08-AADDFFFEB08D}"/>
              </a:ext>
            </a:extLst>
          </p:cNvPr>
          <p:cNvSpPr txBox="1"/>
          <p:nvPr/>
        </p:nvSpPr>
        <p:spPr>
          <a:xfrm>
            <a:off x="6418555" y="1855433"/>
            <a:ext cx="483833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Equal weight throughout the left and the right side of the body</a:t>
            </a:r>
            <a:endParaRPr lang="en-US" dirty="0"/>
          </a:p>
        </p:txBody>
      </p:sp>
      <p:pic>
        <p:nvPicPr>
          <p:cNvPr id="19" name="Picture 18" descr="A man standing with good posture illustration. ">
            <a:extLst>
              <a:ext uri="{FF2B5EF4-FFF2-40B4-BE49-F238E27FC236}">
                <a16:creationId xmlns:a16="http://schemas.microsoft.com/office/drawing/2014/main" xmlns="" id="{9619582A-2B84-4C68-BA24-4A8F55F347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503" y="2812210"/>
            <a:ext cx="4736382" cy="3810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3642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39ABD2-421C-456E-8CA3-6F9E0762E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486520-C06F-40D2-BDB9-B098E805E774}"/>
              </a:ext>
            </a:extLst>
          </p:cNvPr>
          <p:cNvSpPr txBox="1">
            <a:spLocks/>
          </p:cNvSpPr>
          <p:nvPr/>
        </p:nvSpPr>
        <p:spPr>
          <a:xfrm>
            <a:off x="1524000" y="11201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Best Posture for Everyday Practices</a:t>
            </a:r>
            <a:endParaRPr lang="en-US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63F81-7F4A-41D2-A167-441AFE3E21DB}"/>
              </a:ext>
            </a:extLst>
          </p:cNvPr>
          <p:cNvSpPr/>
          <p:nvPr/>
        </p:nvSpPr>
        <p:spPr>
          <a:xfrm>
            <a:off x="4542407" y="1123495"/>
            <a:ext cx="3107185" cy="61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FDC3E0-0B09-4A49-BDAD-4404F2E98683}"/>
              </a:ext>
            </a:extLst>
          </p:cNvPr>
          <p:cNvSpPr txBox="1"/>
          <p:nvPr/>
        </p:nvSpPr>
        <p:spPr>
          <a:xfrm>
            <a:off x="4722919" y="1231134"/>
            <a:ext cx="289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WALKING POSTURE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945DB2-E48C-4DB0-BD90-DAD6DE7DAFDF}"/>
              </a:ext>
            </a:extLst>
          </p:cNvPr>
          <p:cNvSpPr txBox="1"/>
          <p:nvPr/>
        </p:nvSpPr>
        <p:spPr>
          <a:xfrm>
            <a:off x="905927" y="2163897"/>
            <a:ext cx="505862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the chin parallel to the ground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5892C2-74D5-4EF3-AF08-AADDFFFEB08D}"/>
              </a:ext>
            </a:extLst>
          </p:cNvPr>
          <p:cNvSpPr txBox="1"/>
          <p:nvPr/>
        </p:nvSpPr>
        <p:spPr>
          <a:xfrm>
            <a:off x="890305" y="3023697"/>
            <a:ext cx="50586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sure the heel is the first part to hit the ground</a:t>
            </a:r>
            <a:endParaRPr lang="en-US" dirty="0"/>
          </a:p>
        </p:txBody>
      </p:sp>
      <p:pic>
        <p:nvPicPr>
          <p:cNvPr id="16" name="Picture 15" descr="The body should be symmetrical with left and right mirroring each other.">
            <a:hlinkClick r:id="rId2"/>
            <a:extLst>
              <a:ext uri="{FF2B5EF4-FFF2-40B4-BE49-F238E27FC236}">
                <a16:creationId xmlns:a16="http://schemas.microsoft.com/office/drawing/2014/main" xmlns="" id="{8DA3F327-A1DD-45CE-BEB0-106A1114B2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4694"/>
            <a:ext cx="5694434" cy="4157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F1E5E7-28F4-4B12-86A6-7321C02538F3}"/>
              </a:ext>
            </a:extLst>
          </p:cNvPr>
          <p:cNvSpPr txBox="1"/>
          <p:nvPr/>
        </p:nvSpPr>
        <p:spPr>
          <a:xfrm>
            <a:off x="890305" y="4166901"/>
            <a:ext cx="50586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the stomach and bottom in line with the rest of the body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7EB4C4-9103-4EF5-A9B2-CC6CAFCD8E44}"/>
              </a:ext>
            </a:extLst>
          </p:cNvPr>
          <p:cNvSpPr txBox="1"/>
          <p:nvPr/>
        </p:nvSpPr>
        <p:spPr>
          <a:xfrm>
            <a:off x="890305" y="5223801"/>
            <a:ext cx="50586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should be symmetrical with the left and right mirroring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7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39ABD2-421C-456E-8CA3-6F9E0762E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486520-C06F-40D2-BDB9-B098E805E774}"/>
              </a:ext>
            </a:extLst>
          </p:cNvPr>
          <p:cNvSpPr txBox="1">
            <a:spLocks/>
          </p:cNvSpPr>
          <p:nvPr/>
        </p:nvSpPr>
        <p:spPr>
          <a:xfrm>
            <a:off x="1524000" y="11201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Best Posture for Everyday Practices</a:t>
            </a:r>
            <a:endParaRPr lang="en-US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63F81-7F4A-41D2-A167-441AFE3E21DB}"/>
              </a:ext>
            </a:extLst>
          </p:cNvPr>
          <p:cNvSpPr/>
          <p:nvPr/>
        </p:nvSpPr>
        <p:spPr>
          <a:xfrm>
            <a:off x="4616388" y="1091953"/>
            <a:ext cx="3107185" cy="61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FDC3E0-0B09-4A49-BDAD-4404F2E98683}"/>
              </a:ext>
            </a:extLst>
          </p:cNvPr>
          <p:cNvSpPr txBox="1"/>
          <p:nvPr/>
        </p:nvSpPr>
        <p:spPr>
          <a:xfrm>
            <a:off x="4722919" y="1213194"/>
            <a:ext cx="289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SITTING POSTURE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945DB2-E48C-4DB0-BD90-DAD6DE7DAFDF}"/>
              </a:ext>
            </a:extLst>
          </p:cNvPr>
          <p:cNvSpPr txBox="1"/>
          <p:nvPr/>
        </p:nvSpPr>
        <p:spPr>
          <a:xfrm>
            <a:off x="159280" y="1885465"/>
            <a:ext cx="35907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 the head straight and not tilted up or down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5892C2-74D5-4EF3-AF08-AADDFFFEB08D}"/>
              </a:ext>
            </a:extLst>
          </p:cNvPr>
          <p:cNvSpPr txBox="1"/>
          <p:nvPr/>
        </p:nvSpPr>
        <p:spPr>
          <a:xfrm>
            <a:off x="8389398" y="1874234"/>
            <a:ext cx="37019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Chest should be situated straight above the hips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20F03E-22A3-4DB3-859F-63993CA01DD0}"/>
              </a:ext>
            </a:extLst>
          </p:cNvPr>
          <p:cNvSpPr txBox="1"/>
          <p:nvPr/>
        </p:nvSpPr>
        <p:spPr>
          <a:xfrm>
            <a:off x="3852908" y="1859525"/>
            <a:ext cx="44627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Should be close enough to the object that the elbows have a 90 to 120 degree bend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377199-C37E-4AA5-B5E2-B7F79BED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1" y="2741654"/>
            <a:ext cx="3636103" cy="3805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CCC390-0288-4A63-ACAF-F011AD1A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397" y="2741656"/>
            <a:ext cx="3557671" cy="380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Keep the feet flat on the floor while sitting. ">
            <a:hlinkClick r:id="rId4"/>
            <a:extLst>
              <a:ext uri="{FF2B5EF4-FFF2-40B4-BE49-F238E27FC236}">
                <a16:creationId xmlns:a16="http://schemas.microsoft.com/office/drawing/2014/main" xmlns="" id="{1D4ABC96-265A-46BA-8EE2-D2E1FABCC9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909" y="2743797"/>
            <a:ext cx="4462772" cy="302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729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39ABD2-421C-456E-8CA3-6F9E0762E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486520-C06F-40D2-BDB9-B098E805E774}"/>
              </a:ext>
            </a:extLst>
          </p:cNvPr>
          <p:cNvSpPr txBox="1">
            <a:spLocks/>
          </p:cNvSpPr>
          <p:nvPr/>
        </p:nvSpPr>
        <p:spPr>
          <a:xfrm>
            <a:off x="1524000" y="11201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Best Posture for Everyday Practices</a:t>
            </a:r>
            <a:endParaRPr lang="en-US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A63F81-7F4A-41D2-A167-441AFE3E21DB}"/>
              </a:ext>
            </a:extLst>
          </p:cNvPr>
          <p:cNvSpPr/>
          <p:nvPr/>
        </p:nvSpPr>
        <p:spPr>
          <a:xfrm>
            <a:off x="4542406" y="1097006"/>
            <a:ext cx="3107185" cy="612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FDC3E0-0B09-4A49-BDAD-4404F2E98683}"/>
              </a:ext>
            </a:extLst>
          </p:cNvPr>
          <p:cNvSpPr txBox="1"/>
          <p:nvPr/>
        </p:nvSpPr>
        <p:spPr>
          <a:xfrm>
            <a:off x="4722919" y="1231134"/>
            <a:ext cx="289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SLEEPING POSTURE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945DB2-E48C-4DB0-BD90-DAD6DE7DAFDF}"/>
              </a:ext>
            </a:extLst>
          </p:cNvPr>
          <p:cNvSpPr txBox="1"/>
          <p:nvPr/>
        </p:nvSpPr>
        <p:spPr>
          <a:xfrm>
            <a:off x="3566687" y="1784601"/>
            <a:ext cx="505862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Sleeping position depends on personal preference but an ideal mattress is recommended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5892C2-74D5-4EF3-AF08-AADDFFFEB08D}"/>
              </a:ext>
            </a:extLst>
          </p:cNvPr>
          <p:cNvSpPr txBox="1"/>
          <p:nvPr/>
        </p:nvSpPr>
        <p:spPr>
          <a:xfrm>
            <a:off x="164516" y="2801220"/>
            <a:ext cx="50586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Don’t sleep with a stack of pillows as it will push your neck into a hard bend that is unnatural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F1E5E7-28F4-4B12-86A6-7321C02538F3}"/>
              </a:ext>
            </a:extLst>
          </p:cNvPr>
          <p:cNvSpPr txBox="1"/>
          <p:nvPr/>
        </p:nvSpPr>
        <p:spPr>
          <a:xfrm>
            <a:off x="6968863" y="2772789"/>
            <a:ext cx="50586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Sleeping with a pillow between the legs can maintain optical alignment of the hips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24DFCF-8791-41C2-A805-474A8D2F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5" y="3540841"/>
            <a:ext cx="3026728" cy="3006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Sleeping on your back allows your head, neck and spine to rest in a neutral position.">
            <a:hlinkClick r:id="rId3"/>
            <a:extLst>
              <a:ext uri="{FF2B5EF4-FFF2-40B4-BE49-F238E27FC236}">
                <a16:creationId xmlns:a16="http://schemas.microsoft.com/office/drawing/2014/main" xmlns="" id="{5834FF7F-4B75-4AD6-A2BD-5183E0EF71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212" y="3540840"/>
            <a:ext cx="4938855" cy="30064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36380B-0756-4879-826D-392C3FC43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036" y="3540839"/>
            <a:ext cx="3659449" cy="3006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510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6" name="Picture 5" descr="Exercises to improve your posture">
            <a:extLst>
              <a:ext uri="{FF2B5EF4-FFF2-40B4-BE49-F238E27FC236}">
                <a16:creationId xmlns:a16="http://schemas.microsoft.com/office/drawing/2014/main" xmlns="" id="{A8858FBA-7F90-482C-9FDE-8DF4E892E1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0"/>
          <a:stretch/>
        </p:blipFill>
        <p:spPr bwMode="auto">
          <a:xfrm>
            <a:off x="1207363" y="1017322"/>
            <a:ext cx="9777274" cy="49662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186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Decompression Using Standing Kitchen</a:t>
            </a:r>
            <a:endParaRPr lang="en-US" sz="3200" b="1" i="1" dirty="0"/>
          </a:p>
        </p:txBody>
      </p:sp>
      <p:pic>
        <p:nvPicPr>
          <p:cNvPr id="8" name="Picture 7" descr="kitchen decompression">
            <a:extLst>
              <a:ext uri="{FF2B5EF4-FFF2-40B4-BE49-F238E27FC236}">
                <a16:creationId xmlns:a16="http://schemas.microsoft.com/office/drawing/2014/main" xmlns="" id="{4DE49DDD-55AA-4853-A5A1-7D0825B346D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25"/>
          <a:stretch/>
        </p:blipFill>
        <p:spPr bwMode="auto">
          <a:xfrm>
            <a:off x="1814471" y="1308791"/>
            <a:ext cx="8410664" cy="5238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365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Cat &amp; Cow (Use low range of motion)</a:t>
            </a:r>
          </a:p>
        </p:txBody>
      </p:sp>
      <p:pic>
        <p:nvPicPr>
          <p:cNvPr id="7" name="Picture 6" descr="cat and cow stretch">
            <a:extLst>
              <a:ext uri="{FF2B5EF4-FFF2-40B4-BE49-F238E27FC236}">
                <a16:creationId xmlns:a16="http://schemas.microsoft.com/office/drawing/2014/main" xmlns="" id="{7A32C9D7-0A46-4DD7-91ED-640CCE262D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11"/>
          <a:stretch/>
        </p:blipFill>
        <p:spPr bwMode="auto">
          <a:xfrm>
            <a:off x="1647737" y="1539073"/>
            <a:ext cx="8744132" cy="4736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99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104196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POSTURE</a:t>
            </a:r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78BCF01-9E6B-48F2-BD27-6E96C855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98" y="2055183"/>
            <a:ext cx="10865795" cy="104196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Posture is the position in which you hold your body while standing, sitting or lying down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D63B3-FA93-4BC7-A0BC-7F9E6FD9CFD1}"/>
              </a:ext>
            </a:extLst>
          </p:cNvPr>
          <p:cNvSpPr txBox="1"/>
          <p:nvPr/>
        </p:nvSpPr>
        <p:spPr>
          <a:xfrm>
            <a:off x="663102" y="3737718"/>
            <a:ext cx="10865795" cy="2436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posture involves training your body to stand, walk, sit and lie so as to place the least strain on muscles and ligaments while you are moving or performing weight-bearing activities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72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Doorway Stretch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door frame stretch">
            <a:extLst>
              <a:ext uri="{FF2B5EF4-FFF2-40B4-BE49-F238E27FC236}">
                <a16:creationId xmlns:a16="http://schemas.microsoft.com/office/drawing/2014/main" xmlns="" id="{6EEA22C0-DF3C-4675-B6DA-E1C6B0EB74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55"/>
          <a:stretch/>
        </p:blipFill>
        <p:spPr bwMode="auto">
          <a:xfrm>
            <a:off x="1869122" y="1293809"/>
            <a:ext cx="8301361" cy="525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6324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Upper Trapezius Stretch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middle scalene stretch">
            <a:extLst>
              <a:ext uri="{FF2B5EF4-FFF2-40B4-BE49-F238E27FC236}">
                <a16:creationId xmlns:a16="http://schemas.microsoft.com/office/drawing/2014/main" xmlns="" id="{0065A7CA-466C-4DED-9447-EC370129F0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65"/>
          <a:stretch/>
        </p:blipFill>
        <p:spPr bwMode="auto">
          <a:xfrm>
            <a:off x="1728558" y="1366113"/>
            <a:ext cx="8734884" cy="5061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5825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Neck Retraction (Chin tucks)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5" name="Picture 4" descr="chin tucks exercise">
            <a:extLst>
              <a:ext uri="{FF2B5EF4-FFF2-40B4-BE49-F238E27FC236}">
                <a16:creationId xmlns:a16="http://schemas.microsoft.com/office/drawing/2014/main" xmlns="" id="{AAE15268-C212-444F-9876-4064E1F7B0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11"/>
          <a:stretch/>
        </p:blipFill>
        <p:spPr bwMode="auto">
          <a:xfrm>
            <a:off x="1693233" y="1445287"/>
            <a:ext cx="8653139" cy="5102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4028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2800" b="1" i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Standing Pull Apart (Using Resistance Bands)</a:t>
            </a:r>
          </a:p>
        </p:txBody>
      </p:sp>
      <p:pic>
        <p:nvPicPr>
          <p:cNvPr id="6" name="Picture 5" descr="Scapular Retraction">
            <a:extLst>
              <a:ext uri="{FF2B5EF4-FFF2-40B4-BE49-F238E27FC236}">
                <a16:creationId xmlns:a16="http://schemas.microsoft.com/office/drawing/2014/main" xmlns="" id="{7DABC8FB-33E0-492E-8F5F-8D18B4059D0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16"/>
          <a:stretch/>
        </p:blipFill>
        <p:spPr bwMode="auto">
          <a:xfrm>
            <a:off x="1656614" y="1398634"/>
            <a:ext cx="8726377" cy="4966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54861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Kneeling Hip Flexor Stretch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kneeling hip flexor">
            <a:extLst>
              <a:ext uri="{FF2B5EF4-FFF2-40B4-BE49-F238E27FC236}">
                <a16:creationId xmlns:a16="http://schemas.microsoft.com/office/drawing/2014/main" xmlns="" id="{BCF7FF30-6795-47D6-A6AF-C582B236F5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71"/>
          <a:stretch/>
        </p:blipFill>
        <p:spPr bwMode="auto">
          <a:xfrm>
            <a:off x="1559145" y="1429788"/>
            <a:ext cx="8921316" cy="4934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0451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Bird Dog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bird dog">
            <a:extLst>
              <a:ext uri="{FF2B5EF4-FFF2-40B4-BE49-F238E27FC236}">
                <a16:creationId xmlns:a16="http://schemas.microsoft.com/office/drawing/2014/main" xmlns="" id="{CD97FE5B-CF82-4B8A-8699-08F85FC2B1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25"/>
          <a:stretch/>
        </p:blipFill>
        <p:spPr bwMode="auto">
          <a:xfrm>
            <a:off x="1604271" y="1454201"/>
            <a:ext cx="8818856" cy="4857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77277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Plank</a:t>
            </a:r>
          </a:p>
        </p:txBody>
      </p:sp>
      <p:pic>
        <p:nvPicPr>
          <p:cNvPr id="5" name="Picture 4" descr="plank">
            <a:extLst>
              <a:ext uri="{FF2B5EF4-FFF2-40B4-BE49-F238E27FC236}">
                <a16:creationId xmlns:a16="http://schemas.microsoft.com/office/drawing/2014/main" xmlns="" id="{8E13BBDD-924F-4DC6-8D16-072EF0688D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16"/>
          <a:stretch/>
        </p:blipFill>
        <p:spPr bwMode="auto">
          <a:xfrm>
            <a:off x="1858581" y="1339815"/>
            <a:ext cx="8322443" cy="4842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97739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988480A-A823-4F4B-8DE5-441C3D069ABF}"/>
              </a:ext>
            </a:extLst>
          </p:cNvPr>
          <p:cNvSpPr txBox="1">
            <a:spLocks/>
          </p:cNvSpPr>
          <p:nvPr/>
        </p:nvSpPr>
        <p:spPr>
          <a:xfrm>
            <a:off x="1447803" y="120893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Half Cobra Pose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 descr="Half Cobra pose">
            <a:extLst>
              <a:ext uri="{FF2B5EF4-FFF2-40B4-BE49-F238E27FC236}">
                <a16:creationId xmlns:a16="http://schemas.microsoft.com/office/drawing/2014/main" xmlns="" id="{7E0AAE78-7DE4-4F11-B832-75FBB46037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80"/>
          <a:stretch/>
        </p:blipFill>
        <p:spPr bwMode="auto">
          <a:xfrm>
            <a:off x="1916744" y="1247153"/>
            <a:ext cx="8358511" cy="5162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18767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D44C56-378A-4166-A84F-51A43BB953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28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EC1A03-21ED-4300-8832-CE024CD1FDE8}"/>
              </a:ext>
            </a:extLst>
          </p:cNvPr>
          <p:cNvSpPr txBox="1">
            <a:spLocks/>
          </p:cNvSpPr>
          <p:nvPr/>
        </p:nvSpPr>
        <p:spPr>
          <a:xfrm>
            <a:off x="1447803" y="120893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Please Mind Your Posture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4EB759-95C1-4B1F-87AF-8ED0B8C3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7" y="1350424"/>
            <a:ext cx="3633189" cy="5196882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6335229-9A67-4167-9A48-523EAE00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39" y="1350424"/>
            <a:ext cx="4198121" cy="27185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4CE3DF-8089-4931-8182-773D43E7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328" y="4230077"/>
            <a:ext cx="4190732" cy="23172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BEF3E52-4C45-4EED-9158-8B2FA36A9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601" y="1350424"/>
            <a:ext cx="3625801" cy="519688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392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D44C56-378A-4166-A84F-51A43BB953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29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EC1A03-21ED-4300-8832-CE024CD1FDE8}"/>
              </a:ext>
            </a:extLst>
          </p:cNvPr>
          <p:cNvSpPr txBox="1">
            <a:spLocks/>
          </p:cNvSpPr>
          <p:nvPr/>
        </p:nvSpPr>
        <p:spPr>
          <a:xfrm>
            <a:off x="1447803" y="120893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Please Mind Your Posture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B57855-E8E5-4551-852E-A74AFA3AD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7" y="1693689"/>
            <a:ext cx="3893387" cy="429768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64AB6A-6C5B-40AA-8A87-41396D7B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8" y="4098603"/>
            <a:ext cx="3286310" cy="26385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A7E71B-E6DD-47A2-BC0A-4277FB53F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58" y="1204030"/>
            <a:ext cx="3294681" cy="282416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E11DBD-3B8C-4978-BE2B-3D2DBCC07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033" y="4098602"/>
            <a:ext cx="3809028" cy="26385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B159E43-D3DC-4C3B-B69D-A1094F08D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663" y="1157060"/>
            <a:ext cx="3817398" cy="28711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104196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POSTURE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462455" y="1534510"/>
            <a:ext cx="11246069" cy="7777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There are many concepts of human posture and many interpretation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966" y="2527737"/>
            <a:ext cx="11235558" cy="909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For an orthopedic surgeon posture means soundness of skeletal framework and muscular 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5007" y="3689130"/>
            <a:ext cx="11151476" cy="756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For an artist posture means a tools for expressing mood and character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1793" y="4692867"/>
            <a:ext cx="11151476" cy="898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For Physical Education expert posture means an instrument of Mechanical Efficiency</a:t>
            </a:r>
          </a:p>
        </p:txBody>
      </p:sp>
    </p:spTree>
    <p:extLst>
      <p:ext uri="{BB962C8B-B14F-4D97-AF65-F5344CB8AC3E}">
        <p14:creationId xmlns:p14="http://schemas.microsoft.com/office/powerpoint/2010/main" xmlns="" val="84572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D44C56-378A-4166-A84F-51A43BB953B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noProof="0" smtClean="0"/>
              <a:pPr algn="r"/>
              <a:t>30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EC1A03-21ED-4300-8832-CE024CD1FDE8}"/>
              </a:ext>
            </a:extLst>
          </p:cNvPr>
          <p:cNvSpPr txBox="1">
            <a:spLocks/>
          </p:cNvSpPr>
          <p:nvPr/>
        </p:nvSpPr>
        <p:spPr>
          <a:xfrm>
            <a:off x="1447803" y="120893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15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Please Mind Your Posture</a:t>
            </a:r>
            <a:endParaRPr lang="en-US" sz="3600" b="1" i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21A99D-BB88-46F7-A322-1E3A2C47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3" y="1151391"/>
            <a:ext cx="4791593" cy="265275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F2073C-AF17-464C-B625-18B9075E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3" y="3887679"/>
            <a:ext cx="4805042" cy="28494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A0673B-E381-4FCD-8FC6-35F70D872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55762"/>
            <a:ext cx="4947822" cy="26483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01D0CD-CF88-45FB-A217-D16695707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87679"/>
            <a:ext cx="4947822" cy="28494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4356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360D74-A90D-49A2-8557-620C763C95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DACBDC-37C8-4866-8EEA-B70AB042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10" y="425971"/>
            <a:ext cx="9072979" cy="6006057"/>
          </a:xfrm>
          <a:prstGeom prst="rect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5465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104196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POSTURE</a:t>
            </a:r>
            <a:endParaRPr lang="en-US" sz="4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788744" y="1555531"/>
          <a:ext cx="6681076" cy="475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57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87589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Good Posture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462455" y="1460938"/>
            <a:ext cx="11246069" cy="14819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Good posture no longer means merely the ability to assume an erect standing position when it is desired but to handle the body easily, gracefully and efficiently under all circumstances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D2E368-5DFD-40C4-B989-C018F461FAD5}"/>
              </a:ext>
            </a:extLst>
          </p:cNvPr>
          <p:cNvSpPr txBox="1">
            <a:spLocks/>
          </p:cNvSpPr>
          <p:nvPr/>
        </p:nvSpPr>
        <p:spPr>
          <a:xfrm>
            <a:off x="660026" y="3174124"/>
            <a:ext cx="10848801" cy="3520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vert="horz" lIns="180000" tIns="180000" rIns="180000" bIns="180000" rtlCol="0" anchor="ctr" anchorCtr="0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Good posture helps you in the following ways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Keeps bones and joints in the correct position (alignment) so that muscles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are being used properly.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Helps cut down on the wear and tear of joint surfaces (such as the knee) to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help prevent the onset of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arthritis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72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2E368-5DFD-40C4-B989-C018F461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44" y="1786759"/>
            <a:ext cx="10575532" cy="40464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R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Decreases the strain on the ligaments in the spine.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Prevents the spine from becoming fixed in abnormal positions.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Prevents fatigue because muscles are being used more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efficiently, which allows the body to use less energy.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Prevents backache and muscular pain.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FBDCD76-02D6-4DA0-9BE4-23E662546158}"/>
              </a:ext>
            </a:extLst>
          </p:cNvPr>
          <p:cNvSpPr txBox="1">
            <a:spLocks/>
          </p:cNvSpPr>
          <p:nvPr/>
        </p:nvSpPr>
        <p:spPr>
          <a:xfrm>
            <a:off x="1523999" y="147526"/>
            <a:ext cx="9144000" cy="86415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vert="horz" lIns="432000" tIns="180000" rIns="432000" bIns="18000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Good Posture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0669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xmlns="" id="{640B35DC-C0E7-4D26-AB70-16A379AC33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692" r="2692"/>
          <a:stretch>
            <a:fillRect/>
          </a:stretch>
        </p:blipFill>
        <p:spPr>
          <a:xfrm>
            <a:off x="2237362" y="189393"/>
            <a:ext cx="8002398" cy="6479213"/>
          </a:xfrm>
        </p:spPr>
      </p:pic>
    </p:spTree>
    <p:extLst>
      <p:ext uri="{BB962C8B-B14F-4D97-AF65-F5344CB8AC3E}">
        <p14:creationId xmlns:p14="http://schemas.microsoft.com/office/powerpoint/2010/main" xmlns="" val="400181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32207-89A8-4C94-9C0C-D40AD70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195" y="196164"/>
            <a:ext cx="9144000" cy="875891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Bad / Poor Posture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462455" y="1460939"/>
            <a:ext cx="11246069" cy="1597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Poor posture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 is the posture that results from certain muscles tightening up or shortening while others lengthen and become weak, which often occurs as a result of one's daily activities. </a:t>
            </a:r>
          </a:p>
          <a:p>
            <a:pPr algn="ctr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It may lead to pain, injury, or other health problems</a:t>
            </a:r>
            <a:endParaRPr lang="en-US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0262" y="3252953"/>
            <a:ext cx="11246069" cy="951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There are different factors which can have an impact on posture, including occupational activities and biomechanical factors such as force and repetition</a:t>
            </a:r>
            <a:endParaRPr lang="en-US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435368"/>
            <a:ext cx="11246069" cy="8513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Risk factors for poor posture also include psychosocial factors such as job stress and strain</a:t>
            </a:r>
            <a:endParaRPr lang="en-US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029" y="5523189"/>
            <a:ext cx="11314386" cy="8513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Poor posture can lead to postural deformities such as 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2" tooltip="Lordosis"/>
              </a:rPr>
              <a:t>Lordosis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3" tooltip="Kyphosis"/>
              </a:rPr>
              <a:t>Kyphosis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Scoliosis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and many more</a:t>
            </a:r>
            <a:endParaRPr lang="en-US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72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46065-B403-40C5-A4D7-8D6CF3855E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3D3C4EEC-F499-4A7F-B67B-5709763315B6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AC6EEDD9-694E-46F3-8BA7-E28D8962AEDA}"/>
              </a:ext>
            </a:extLst>
          </p:cNvPr>
          <p:cNvSpPr/>
          <p:nvPr/>
        </p:nvSpPr>
        <p:spPr>
          <a:xfrm>
            <a:off x="905521" y="5921209"/>
            <a:ext cx="2601158" cy="701336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EFABDC-8836-4E7F-BAC9-F8BD15BF5EAA}"/>
              </a:ext>
            </a:extLst>
          </p:cNvPr>
          <p:cNvSpPr txBox="1"/>
          <p:nvPr/>
        </p:nvSpPr>
        <p:spPr>
          <a:xfrm>
            <a:off x="979959" y="5990292"/>
            <a:ext cx="2432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Lordosis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453CBAD3-BCF6-47AF-B289-7228B0B69D6E}"/>
              </a:ext>
            </a:extLst>
          </p:cNvPr>
          <p:cNvSpPr/>
          <p:nvPr/>
        </p:nvSpPr>
        <p:spPr>
          <a:xfrm>
            <a:off x="4795420" y="5932011"/>
            <a:ext cx="2601158" cy="701336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82AB53-0B7A-4759-8765-7710F26EA450}"/>
              </a:ext>
            </a:extLst>
          </p:cNvPr>
          <p:cNvSpPr txBox="1"/>
          <p:nvPr/>
        </p:nvSpPr>
        <p:spPr>
          <a:xfrm>
            <a:off x="4879758" y="5962532"/>
            <a:ext cx="2432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Kyphosis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273D77C9-0C57-4BD5-AFCD-3A17DF982384}"/>
              </a:ext>
            </a:extLst>
          </p:cNvPr>
          <p:cNvSpPr/>
          <p:nvPr/>
        </p:nvSpPr>
        <p:spPr>
          <a:xfrm>
            <a:off x="8610883" y="5904251"/>
            <a:ext cx="2601158" cy="701336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Scoliosis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F68785-05DD-40CF-A8C2-75987C0C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5" y="292962"/>
            <a:ext cx="3714750" cy="2704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8D05C3-98A5-48DD-9B33-D056B53E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40" y="3066868"/>
            <a:ext cx="2846317" cy="2704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2541B28-7841-4BF6-A48E-BDD01BEB0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685" y="276093"/>
            <a:ext cx="3227589" cy="2738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8C56DC-AE3B-4128-956F-C39B7FBF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562" y="3066868"/>
            <a:ext cx="3523833" cy="2704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A304C26-DE29-41A4-B8A8-CBD491ECE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119" y="3066868"/>
            <a:ext cx="3858203" cy="2704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B86C108-F4E6-4706-B1C1-AFDA5042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425" y="265486"/>
            <a:ext cx="3227589" cy="2749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9778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22423853_Sports award photo album_AAS_v4" id="{A8ADD10C-C8A2-4081-B8FD-9CB8EE780F98}" vid="{8ADEED8E-CAF7-41D0-90AC-B0E57C310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8D0E0B-B83C-4395-A4E3-435F2E2EE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784B4D-2F44-455C-B347-CDAF49D085A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5F46E71-9D96-4DD5-A076-0B2F47526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tf22423853_win32</Template>
  <TotalTime>371</TotalTime>
  <Words>580</Words>
  <Application>Microsoft Office PowerPoint</Application>
  <PresentationFormat>Custom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HUMAN POSTURE</vt:lpstr>
      <vt:lpstr>POSTURE</vt:lpstr>
      <vt:lpstr>POSTURE</vt:lpstr>
      <vt:lpstr>POSTURE</vt:lpstr>
      <vt:lpstr>Good Posture</vt:lpstr>
      <vt:lpstr> - Decreases the strain on the ligaments in the spine.   - Prevents the spine from becoming fixed in abnormal positions.  - Prevents fatigue because muscles are being used more    efficiently, which allows the body to use less energy.  - Prevents backache and muscular pain. </vt:lpstr>
      <vt:lpstr>Slide 7</vt:lpstr>
      <vt:lpstr>Bad / Poor Posture</vt:lpstr>
      <vt:lpstr>Slide 9</vt:lpstr>
      <vt:lpstr>Slide 10</vt:lpstr>
      <vt:lpstr>Some Causes of Bad / Poor Posture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award photo album</dc:title>
  <dc:creator>Anisha 16t</dc:creator>
  <cp:lastModifiedBy>V Sathe</cp:lastModifiedBy>
  <cp:revision>43</cp:revision>
  <dcterms:created xsi:type="dcterms:W3CDTF">2021-01-28T15:35:10Z</dcterms:created>
  <dcterms:modified xsi:type="dcterms:W3CDTF">2022-03-25T07:11:31Z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